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57" r:id="rId4"/>
    <p:sldId id="259" r:id="rId5"/>
    <p:sldId id="262" r:id="rId6"/>
    <p:sldId id="260" r:id="rId7"/>
    <p:sldId id="265" r:id="rId8"/>
    <p:sldId id="264" r:id="rId9"/>
    <p:sldId id="266" r:id="rId10"/>
    <p:sldId id="269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71436-FE69-4B5F-8127-FDA99B1ADCE8}" v="1" dt="2019-05-24T18:56:43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78" d="100"/>
          <a:sy n="78" d="100"/>
        </p:scale>
        <p:origin x="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ney Cirqueira" userId="378a1498-f497-4da5-9dd3-0647869143a9" providerId="ADAL" clId="{E4110A53-1C42-40AA-9D99-3460E790A320}"/>
    <pc:docChg chg="undo custSel modSld">
      <pc:chgData name="Sidney Cirqueira" userId="378a1498-f497-4da5-9dd3-0647869143a9" providerId="ADAL" clId="{E4110A53-1C42-40AA-9D99-3460E790A320}" dt="2019-05-24T20:38:04.450" v="281" actId="478"/>
      <pc:docMkLst>
        <pc:docMk/>
      </pc:docMkLst>
      <pc:sldChg chg="modSp">
        <pc:chgData name="Sidney Cirqueira" userId="378a1498-f497-4da5-9dd3-0647869143a9" providerId="ADAL" clId="{E4110A53-1C42-40AA-9D99-3460E790A320}" dt="2019-05-24T20:17:04.680" v="0" actId="14100"/>
        <pc:sldMkLst>
          <pc:docMk/>
          <pc:sldMk cId="101068639" sldId="256"/>
        </pc:sldMkLst>
        <pc:picChg chg="mod">
          <ac:chgData name="Sidney Cirqueira" userId="378a1498-f497-4da5-9dd3-0647869143a9" providerId="ADAL" clId="{E4110A53-1C42-40AA-9D99-3460E790A320}" dt="2019-05-24T20:17:04.680" v="0" actId="14100"/>
          <ac:picMkLst>
            <pc:docMk/>
            <pc:sldMk cId="101068639" sldId="256"/>
            <ac:picMk id="3" creationId="{35B6D676-79FE-4579-B366-F2573F15F42D}"/>
          </ac:picMkLst>
        </pc:picChg>
      </pc:sldChg>
      <pc:sldChg chg="modSp">
        <pc:chgData name="Sidney Cirqueira" userId="378a1498-f497-4da5-9dd3-0647869143a9" providerId="ADAL" clId="{E4110A53-1C42-40AA-9D99-3460E790A320}" dt="2019-05-24T20:24:08.650" v="99" actId="732"/>
        <pc:sldMkLst>
          <pc:docMk/>
          <pc:sldMk cId="2774290079" sldId="257"/>
        </pc:sldMkLst>
        <pc:spChg chg="mod">
          <ac:chgData name="Sidney Cirqueira" userId="378a1498-f497-4da5-9dd3-0647869143a9" providerId="ADAL" clId="{E4110A53-1C42-40AA-9D99-3460E790A320}" dt="2019-05-24T20:21:18.784" v="51" actId="113"/>
          <ac:spMkLst>
            <pc:docMk/>
            <pc:sldMk cId="2774290079" sldId="257"/>
            <ac:spMk id="5" creationId="{68164B76-0A51-4861-AB39-589B6FB3B555}"/>
          </ac:spMkLst>
        </pc:spChg>
        <pc:picChg chg="mod ord modCrop">
          <ac:chgData name="Sidney Cirqueira" userId="378a1498-f497-4da5-9dd3-0647869143a9" providerId="ADAL" clId="{E4110A53-1C42-40AA-9D99-3460E790A320}" dt="2019-05-24T20:24:08.650" v="99" actId="732"/>
          <ac:picMkLst>
            <pc:docMk/>
            <pc:sldMk cId="2774290079" sldId="257"/>
            <ac:picMk id="6" creationId="{0766F1D7-724C-4DBB-B45D-511C6866C6CB}"/>
          </ac:picMkLst>
        </pc:picChg>
      </pc:sldChg>
      <pc:sldChg chg="modSp">
        <pc:chgData name="Sidney Cirqueira" userId="378a1498-f497-4da5-9dd3-0647869143a9" providerId="ADAL" clId="{E4110A53-1C42-40AA-9D99-3460E790A320}" dt="2019-05-24T20:21:59.755" v="86" actId="1036"/>
        <pc:sldMkLst>
          <pc:docMk/>
          <pc:sldMk cId="2468321817" sldId="259"/>
        </pc:sldMkLst>
        <pc:spChg chg="mod">
          <ac:chgData name="Sidney Cirqueira" userId="378a1498-f497-4da5-9dd3-0647869143a9" providerId="ADAL" clId="{E4110A53-1C42-40AA-9D99-3460E790A320}" dt="2019-05-24T20:21:50.118" v="53" actId="20577"/>
          <ac:spMkLst>
            <pc:docMk/>
            <pc:sldMk cId="2468321817" sldId="259"/>
            <ac:spMk id="8" creationId="{BE5B4673-3F39-4BB5-9912-F5FB8CD262AF}"/>
          </ac:spMkLst>
        </pc:spChg>
        <pc:spChg chg="mod">
          <ac:chgData name="Sidney Cirqueira" userId="378a1498-f497-4da5-9dd3-0647869143a9" providerId="ADAL" clId="{E4110A53-1C42-40AA-9D99-3460E790A320}" dt="2019-05-24T20:21:26.655" v="52" actId="113"/>
          <ac:spMkLst>
            <pc:docMk/>
            <pc:sldMk cId="2468321817" sldId="259"/>
            <ac:spMk id="14" creationId="{4FAC0B2C-2032-45BC-9D2C-9E85181F937A}"/>
          </ac:spMkLst>
        </pc:spChg>
        <pc:picChg chg="mod">
          <ac:chgData name="Sidney Cirqueira" userId="378a1498-f497-4da5-9dd3-0647869143a9" providerId="ADAL" clId="{E4110A53-1C42-40AA-9D99-3460E790A320}" dt="2019-05-24T20:21:59.755" v="86" actId="1036"/>
          <ac:picMkLst>
            <pc:docMk/>
            <pc:sldMk cId="2468321817" sldId="259"/>
            <ac:picMk id="9" creationId="{FD89758B-D9E2-42E4-9DF4-0BFB075E4419}"/>
          </ac:picMkLst>
        </pc:picChg>
        <pc:picChg chg="mod">
          <ac:chgData name="Sidney Cirqueira" userId="378a1498-f497-4da5-9dd3-0647869143a9" providerId="ADAL" clId="{E4110A53-1C42-40AA-9D99-3460E790A320}" dt="2019-05-24T20:21:59.755" v="86" actId="1036"/>
          <ac:picMkLst>
            <pc:docMk/>
            <pc:sldMk cId="2468321817" sldId="259"/>
            <ac:picMk id="10" creationId="{7EAB406F-99BE-4204-AD77-AFFE1B5B7041}"/>
          </ac:picMkLst>
        </pc:picChg>
        <pc:picChg chg="mod">
          <ac:chgData name="Sidney Cirqueira" userId="378a1498-f497-4da5-9dd3-0647869143a9" providerId="ADAL" clId="{E4110A53-1C42-40AA-9D99-3460E790A320}" dt="2019-05-24T20:21:59.755" v="86" actId="1036"/>
          <ac:picMkLst>
            <pc:docMk/>
            <pc:sldMk cId="2468321817" sldId="259"/>
            <ac:picMk id="12" creationId="{AFF2C0DC-81FF-4490-B06F-C46BC89F745F}"/>
          </ac:picMkLst>
        </pc:picChg>
      </pc:sldChg>
      <pc:sldChg chg="modSp">
        <pc:chgData name="Sidney Cirqueira" userId="378a1498-f497-4da5-9dd3-0647869143a9" providerId="ADAL" clId="{E4110A53-1C42-40AA-9D99-3460E790A320}" dt="2019-05-24T20:25:12.455" v="107" actId="113"/>
        <pc:sldMkLst>
          <pc:docMk/>
          <pc:sldMk cId="399503088" sldId="260"/>
        </pc:sldMkLst>
        <pc:spChg chg="mod">
          <ac:chgData name="Sidney Cirqueira" userId="378a1498-f497-4da5-9dd3-0647869143a9" providerId="ADAL" clId="{E4110A53-1C42-40AA-9D99-3460E790A320}" dt="2019-05-24T20:25:12.455" v="107" actId="113"/>
          <ac:spMkLst>
            <pc:docMk/>
            <pc:sldMk cId="399503088" sldId="260"/>
            <ac:spMk id="4" creationId="{72819960-E5F1-4611-B407-6E92A3C2E6E4}"/>
          </ac:spMkLst>
        </pc:spChg>
      </pc:sldChg>
      <pc:sldChg chg="modSp">
        <pc:chgData name="Sidney Cirqueira" userId="378a1498-f497-4da5-9dd3-0647869143a9" providerId="ADAL" clId="{E4110A53-1C42-40AA-9D99-3460E790A320}" dt="2019-05-24T20:20:53.630" v="50" actId="1035"/>
        <pc:sldMkLst>
          <pc:docMk/>
          <pc:sldMk cId="2453752018" sldId="261"/>
        </pc:sldMkLst>
        <pc:spChg chg="mod">
          <ac:chgData name="Sidney Cirqueira" userId="378a1498-f497-4da5-9dd3-0647869143a9" providerId="ADAL" clId="{E4110A53-1C42-40AA-9D99-3460E790A320}" dt="2019-05-24T20:20:00.854" v="15" actId="113"/>
          <ac:spMkLst>
            <pc:docMk/>
            <pc:sldMk cId="2453752018" sldId="261"/>
            <ac:spMk id="3" creationId="{36D0A61F-C08B-452A-B917-6386B05C0952}"/>
          </ac:spMkLst>
        </pc:spChg>
        <pc:spChg chg="mod">
          <ac:chgData name="Sidney Cirqueira" userId="378a1498-f497-4da5-9dd3-0647869143a9" providerId="ADAL" clId="{E4110A53-1C42-40AA-9D99-3460E790A320}" dt="2019-05-24T20:20:53.630" v="50" actId="1035"/>
          <ac:spMkLst>
            <pc:docMk/>
            <pc:sldMk cId="2453752018" sldId="261"/>
            <ac:spMk id="5" creationId="{EE5EA3A9-1B3E-4675-8A28-795D34BFC7BB}"/>
          </ac:spMkLst>
        </pc:spChg>
        <pc:spChg chg="mod">
          <ac:chgData name="Sidney Cirqueira" userId="378a1498-f497-4da5-9dd3-0647869143a9" providerId="ADAL" clId="{E4110A53-1C42-40AA-9D99-3460E790A320}" dt="2019-05-24T20:20:53.630" v="50" actId="1035"/>
          <ac:spMkLst>
            <pc:docMk/>
            <pc:sldMk cId="2453752018" sldId="261"/>
            <ac:spMk id="6" creationId="{4FAED0E5-BB1A-4DE2-8131-891B7D37A3DB}"/>
          </ac:spMkLst>
        </pc:spChg>
        <pc:spChg chg="mod">
          <ac:chgData name="Sidney Cirqueira" userId="378a1498-f497-4da5-9dd3-0647869143a9" providerId="ADAL" clId="{E4110A53-1C42-40AA-9D99-3460E790A320}" dt="2019-05-24T20:20:53.630" v="50" actId="1035"/>
          <ac:spMkLst>
            <pc:docMk/>
            <pc:sldMk cId="2453752018" sldId="261"/>
            <ac:spMk id="7" creationId="{91B2AB91-6C78-48FF-B0DC-A85005BE7361}"/>
          </ac:spMkLst>
        </pc:spChg>
        <pc:spChg chg="mod">
          <ac:chgData name="Sidney Cirqueira" userId="378a1498-f497-4da5-9dd3-0647869143a9" providerId="ADAL" clId="{E4110A53-1C42-40AA-9D99-3460E790A320}" dt="2019-05-24T20:20:53.630" v="50" actId="1035"/>
          <ac:spMkLst>
            <pc:docMk/>
            <pc:sldMk cId="2453752018" sldId="261"/>
            <ac:spMk id="9" creationId="{BBAA4AFC-315E-49C2-BBF6-E323C6042F37}"/>
          </ac:spMkLst>
        </pc:spChg>
        <pc:picChg chg="mod">
          <ac:chgData name="Sidney Cirqueira" userId="378a1498-f497-4da5-9dd3-0647869143a9" providerId="ADAL" clId="{E4110A53-1C42-40AA-9D99-3460E790A320}" dt="2019-05-24T20:20:53.630" v="50" actId="1035"/>
          <ac:picMkLst>
            <pc:docMk/>
            <pc:sldMk cId="2453752018" sldId="261"/>
            <ac:picMk id="4" creationId="{5391E8A3-80D5-4B5F-9C7B-58BBF386C0AD}"/>
          </ac:picMkLst>
        </pc:picChg>
        <pc:picChg chg="mod modCrop">
          <ac:chgData name="Sidney Cirqueira" userId="378a1498-f497-4da5-9dd3-0647869143a9" providerId="ADAL" clId="{E4110A53-1C42-40AA-9D99-3460E790A320}" dt="2019-05-24T20:20:53.630" v="50" actId="1035"/>
          <ac:picMkLst>
            <pc:docMk/>
            <pc:sldMk cId="2453752018" sldId="261"/>
            <ac:picMk id="8" creationId="{7F0E86F7-1F4D-46AE-B2A7-D2DD9B9865B9}"/>
          </ac:picMkLst>
        </pc:picChg>
      </pc:sldChg>
      <pc:sldChg chg="modSp">
        <pc:chgData name="Sidney Cirqueira" userId="378a1498-f497-4da5-9dd3-0647869143a9" providerId="ADAL" clId="{E4110A53-1C42-40AA-9D99-3460E790A320}" dt="2019-05-24T20:24:53.450" v="106" actId="113"/>
        <pc:sldMkLst>
          <pc:docMk/>
          <pc:sldMk cId="4104298598" sldId="262"/>
        </pc:sldMkLst>
        <pc:spChg chg="mod ord">
          <ac:chgData name="Sidney Cirqueira" userId="378a1498-f497-4da5-9dd3-0647869143a9" providerId="ADAL" clId="{E4110A53-1C42-40AA-9D99-3460E790A320}" dt="2019-05-24T20:24:53.450" v="106" actId="113"/>
          <ac:spMkLst>
            <pc:docMk/>
            <pc:sldMk cId="4104298598" sldId="262"/>
            <ac:spMk id="6" creationId="{5FFDCEAA-5006-4700-82F2-DBDF7D3D8F46}"/>
          </ac:spMkLst>
        </pc:spChg>
        <pc:spChg chg="ord">
          <ac:chgData name="Sidney Cirqueira" userId="378a1498-f497-4da5-9dd3-0647869143a9" providerId="ADAL" clId="{E4110A53-1C42-40AA-9D99-3460E790A320}" dt="2019-05-24T20:22:51.886" v="91" actId="166"/>
          <ac:spMkLst>
            <pc:docMk/>
            <pc:sldMk cId="4104298598" sldId="262"/>
            <ac:spMk id="13" creationId="{0A2672FB-F31A-4045-9ED5-01430208380C}"/>
          </ac:spMkLst>
        </pc:spChg>
        <pc:picChg chg="mod modCrop">
          <ac:chgData name="Sidney Cirqueira" userId="378a1498-f497-4da5-9dd3-0647869143a9" providerId="ADAL" clId="{E4110A53-1C42-40AA-9D99-3460E790A320}" dt="2019-05-24T20:24:44.386" v="105" actId="14100"/>
          <ac:picMkLst>
            <pc:docMk/>
            <pc:sldMk cId="4104298598" sldId="262"/>
            <ac:picMk id="5" creationId="{90630A52-2594-476F-B258-46C735C4F418}"/>
          </ac:picMkLst>
        </pc:picChg>
      </pc:sldChg>
      <pc:sldChg chg="addSp modSp">
        <pc:chgData name="Sidney Cirqueira" userId="378a1498-f497-4da5-9dd3-0647869143a9" providerId="ADAL" clId="{E4110A53-1C42-40AA-9D99-3460E790A320}" dt="2019-05-24T20:29:02.473" v="149" actId="113"/>
        <pc:sldMkLst>
          <pc:docMk/>
          <pc:sldMk cId="4058719331" sldId="264"/>
        </pc:sldMkLst>
        <pc:spChg chg="mod">
          <ac:chgData name="Sidney Cirqueira" userId="378a1498-f497-4da5-9dd3-0647869143a9" providerId="ADAL" clId="{E4110A53-1C42-40AA-9D99-3460E790A320}" dt="2019-05-24T20:29:02.473" v="149" actId="113"/>
          <ac:spMkLst>
            <pc:docMk/>
            <pc:sldMk cId="4058719331" sldId="264"/>
            <ac:spMk id="4" creationId="{AD74C775-94DF-4C23-B575-40E1CDDC48DE}"/>
          </ac:spMkLst>
        </pc:spChg>
        <pc:grpChg chg="add mod">
          <ac:chgData name="Sidney Cirqueira" userId="378a1498-f497-4da5-9dd3-0647869143a9" providerId="ADAL" clId="{E4110A53-1C42-40AA-9D99-3460E790A320}" dt="2019-05-24T20:27:03.861" v="135" actId="1038"/>
          <ac:grpSpMkLst>
            <pc:docMk/>
            <pc:sldMk cId="4058719331" sldId="264"/>
            <ac:grpSpMk id="2" creationId="{8E5FA48C-1C1A-4224-83D1-66C8335EB0EC}"/>
          </ac:grpSpMkLst>
        </pc:grpChg>
        <pc:picChg chg="mod">
          <ac:chgData name="Sidney Cirqueira" userId="378a1498-f497-4da5-9dd3-0647869143a9" providerId="ADAL" clId="{E4110A53-1C42-40AA-9D99-3460E790A320}" dt="2019-05-24T20:26:50.556" v="122" actId="164"/>
          <ac:picMkLst>
            <pc:docMk/>
            <pc:sldMk cId="4058719331" sldId="264"/>
            <ac:picMk id="5" creationId="{3110AC83-CA36-4DA6-8578-A95BCECF8792}"/>
          </ac:picMkLst>
        </pc:picChg>
        <pc:picChg chg="add mod modCrop">
          <ac:chgData name="Sidney Cirqueira" userId="378a1498-f497-4da5-9dd3-0647869143a9" providerId="ADAL" clId="{E4110A53-1C42-40AA-9D99-3460E790A320}" dt="2019-05-24T20:26:50.556" v="122" actId="164"/>
          <ac:picMkLst>
            <pc:docMk/>
            <pc:sldMk cId="4058719331" sldId="264"/>
            <ac:picMk id="6" creationId="{DAF29449-8356-42DD-88E1-AE575F46B908}"/>
          </ac:picMkLst>
        </pc:picChg>
        <pc:picChg chg="add mod modCrop">
          <ac:chgData name="Sidney Cirqueira" userId="378a1498-f497-4da5-9dd3-0647869143a9" providerId="ADAL" clId="{E4110A53-1C42-40AA-9D99-3460E790A320}" dt="2019-05-24T20:26:50.556" v="122" actId="164"/>
          <ac:picMkLst>
            <pc:docMk/>
            <pc:sldMk cId="4058719331" sldId="264"/>
            <ac:picMk id="7" creationId="{EA0267FB-DC86-4D0B-9A6A-6482197ADC46}"/>
          </ac:picMkLst>
        </pc:picChg>
      </pc:sldChg>
      <pc:sldChg chg="modSp">
        <pc:chgData name="Sidney Cirqueira" userId="378a1498-f497-4da5-9dd3-0647869143a9" providerId="ADAL" clId="{E4110A53-1C42-40AA-9D99-3460E790A320}" dt="2019-05-24T20:25:21.144" v="108" actId="113"/>
        <pc:sldMkLst>
          <pc:docMk/>
          <pc:sldMk cId="3768171135" sldId="265"/>
        </pc:sldMkLst>
        <pc:spChg chg="mod">
          <ac:chgData name="Sidney Cirqueira" userId="378a1498-f497-4da5-9dd3-0647869143a9" providerId="ADAL" clId="{E4110A53-1C42-40AA-9D99-3460E790A320}" dt="2019-05-24T20:25:21.144" v="108" actId="113"/>
          <ac:spMkLst>
            <pc:docMk/>
            <pc:sldMk cId="3768171135" sldId="265"/>
            <ac:spMk id="48" creationId="{25E252C1-B868-4A66-AECA-44C335CB0A82}"/>
          </ac:spMkLst>
        </pc:spChg>
      </pc:sldChg>
      <pc:sldChg chg="addSp modSp">
        <pc:chgData name="Sidney Cirqueira" userId="378a1498-f497-4da5-9dd3-0647869143a9" providerId="ADAL" clId="{E4110A53-1C42-40AA-9D99-3460E790A320}" dt="2019-05-24T20:29:34.268" v="179" actId="20577"/>
        <pc:sldMkLst>
          <pc:docMk/>
          <pc:sldMk cId="3948035479" sldId="266"/>
        </pc:sldMkLst>
        <pc:spChg chg="add mod">
          <ac:chgData name="Sidney Cirqueira" userId="378a1498-f497-4da5-9dd3-0647869143a9" providerId="ADAL" clId="{E4110A53-1C42-40AA-9D99-3460E790A320}" dt="2019-05-24T20:29:34.268" v="179" actId="20577"/>
          <ac:spMkLst>
            <pc:docMk/>
            <pc:sldMk cId="3948035479" sldId="266"/>
            <ac:spMk id="8" creationId="{B48CB3B6-AF85-4A44-9FFF-F0235572DF1A}"/>
          </ac:spMkLst>
        </pc:spChg>
        <pc:grpChg chg="add mod">
          <ac:chgData name="Sidney Cirqueira" userId="378a1498-f497-4da5-9dd3-0647869143a9" providerId="ADAL" clId="{E4110A53-1C42-40AA-9D99-3460E790A320}" dt="2019-05-24T20:28:52.939" v="148" actId="164"/>
          <ac:grpSpMkLst>
            <pc:docMk/>
            <pc:sldMk cId="3948035479" sldId="266"/>
            <ac:grpSpMk id="2" creationId="{51D204F9-AB6A-4A84-8123-00A33BB9C6F2}"/>
          </ac:grpSpMkLst>
        </pc:grpChg>
        <pc:picChg chg="mod">
          <ac:chgData name="Sidney Cirqueira" userId="378a1498-f497-4da5-9dd3-0647869143a9" providerId="ADAL" clId="{E4110A53-1C42-40AA-9D99-3460E790A320}" dt="2019-05-24T20:28:52.939" v="148" actId="164"/>
          <ac:picMkLst>
            <pc:docMk/>
            <pc:sldMk cId="3948035479" sldId="266"/>
            <ac:picMk id="5" creationId="{727E871B-6909-4BA9-AE12-1584759921BE}"/>
          </ac:picMkLst>
        </pc:picChg>
        <pc:picChg chg="add mod modCrop">
          <ac:chgData name="Sidney Cirqueira" userId="378a1498-f497-4da5-9dd3-0647869143a9" providerId="ADAL" clId="{E4110A53-1C42-40AA-9D99-3460E790A320}" dt="2019-05-24T20:28:52.939" v="148" actId="164"/>
          <ac:picMkLst>
            <pc:docMk/>
            <pc:sldMk cId="3948035479" sldId="266"/>
            <ac:picMk id="6" creationId="{8F151694-E92A-447B-8C0B-CC8245E2BEEB}"/>
          </ac:picMkLst>
        </pc:picChg>
        <pc:picChg chg="add mod modCrop">
          <ac:chgData name="Sidney Cirqueira" userId="378a1498-f497-4da5-9dd3-0647869143a9" providerId="ADAL" clId="{E4110A53-1C42-40AA-9D99-3460E790A320}" dt="2019-05-24T20:28:52.939" v="148" actId="164"/>
          <ac:picMkLst>
            <pc:docMk/>
            <pc:sldMk cId="3948035479" sldId="266"/>
            <ac:picMk id="7" creationId="{82B48CD3-A7B3-4E5B-8D43-724DD00DC017}"/>
          </ac:picMkLst>
        </pc:picChg>
      </pc:sldChg>
      <pc:sldChg chg="addSp delSp modSp">
        <pc:chgData name="Sidney Cirqueira" userId="378a1498-f497-4da5-9dd3-0647869143a9" providerId="ADAL" clId="{E4110A53-1C42-40AA-9D99-3460E790A320}" dt="2019-05-24T20:34:57.199" v="272" actId="14100"/>
        <pc:sldMkLst>
          <pc:docMk/>
          <pc:sldMk cId="1484256906" sldId="267"/>
        </pc:sldMkLst>
        <pc:spChg chg="add mod">
          <ac:chgData name="Sidney Cirqueira" userId="378a1498-f497-4da5-9dd3-0647869143a9" providerId="ADAL" clId="{E4110A53-1C42-40AA-9D99-3460E790A320}" dt="2019-05-24T20:34:57.199" v="272" actId="14100"/>
          <ac:spMkLst>
            <pc:docMk/>
            <pc:sldMk cId="1484256906" sldId="267"/>
            <ac:spMk id="8" creationId="{AE63A705-EEFD-4DB0-8DFC-0FB04575A4FE}"/>
          </ac:spMkLst>
        </pc:spChg>
        <pc:grpChg chg="add mod">
          <ac:chgData name="Sidney Cirqueira" userId="378a1498-f497-4da5-9dd3-0647869143a9" providerId="ADAL" clId="{E4110A53-1C42-40AA-9D99-3460E790A320}" dt="2019-05-24T20:33:50.293" v="217" actId="164"/>
          <ac:grpSpMkLst>
            <pc:docMk/>
            <pc:sldMk cId="1484256906" sldId="267"/>
            <ac:grpSpMk id="2" creationId="{E391DB42-6E59-4FA8-9484-0613ED171698}"/>
          </ac:grpSpMkLst>
        </pc:grpChg>
        <pc:picChg chg="mod modCrop">
          <ac:chgData name="Sidney Cirqueira" userId="378a1498-f497-4da5-9dd3-0647869143a9" providerId="ADAL" clId="{E4110A53-1C42-40AA-9D99-3460E790A320}" dt="2019-05-24T20:33:50.293" v="217" actId="164"/>
          <ac:picMkLst>
            <pc:docMk/>
            <pc:sldMk cId="1484256906" sldId="267"/>
            <ac:picMk id="4" creationId="{181B31A7-9A88-46ED-BA29-D290538005AA}"/>
          </ac:picMkLst>
        </pc:picChg>
        <pc:picChg chg="add del mod modCrop">
          <ac:chgData name="Sidney Cirqueira" userId="378a1498-f497-4da5-9dd3-0647869143a9" providerId="ADAL" clId="{E4110A53-1C42-40AA-9D99-3460E790A320}" dt="2019-05-24T20:33:14.108" v="209" actId="478"/>
          <ac:picMkLst>
            <pc:docMk/>
            <pc:sldMk cId="1484256906" sldId="267"/>
            <ac:picMk id="5" creationId="{5E306890-B6A2-479E-9B06-8EF4F3C2F470}"/>
          </ac:picMkLst>
        </pc:picChg>
        <pc:picChg chg="add mod modCrop">
          <ac:chgData name="Sidney Cirqueira" userId="378a1498-f497-4da5-9dd3-0647869143a9" providerId="ADAL" clId="{E4110A53-1C42-40AA-9D99-3460E790A320}" dt="2019-05-24T20:33:50.293" v="217" actId="164"/>
          <ac:picMkLst>
            <pc:docMk/>
            <pc:sldMk cId="1484256906" sldId="267"/>
            <ac:picMk id="6" creationId="{0B12928A-42C1-4BDF-BA60-34AAE1E8D72B}"/>
          </ac:picMkLst>
        </pc:picChg>
        <pc:picChg chg="add mod">
          <ac:chgData name="Sidney Cirqueira" userId="378a1498-f497-4da5-9dd3-0647869143a9" providerId="ADAL" clId="{E4110A53-1C42-40AA-9D99-3460E790A320}" dt="2019-05-24T20:33:50.293" v="217" actId="164"/>
          <ac:picMkLst>
            <pc:docMk/>
            <pc:sldMk cId="1484256906" sldId="267"/>
            <ac:picMk id="7" creationId="{3FC500BA-6378-4E02-9431-6266D142C1C4}"/>
          </ac:picMkLst>
        </pc:picChg>
      </pc:sldChg>
      <pc:sldChg chg="delSp modSp">
        <pc:chgData name="Sidney Cirqueira" userId="378a1498-f497-4da5-9dd3-0647869143a9" providerId="ADAL" clId="{E4110A53-1C42-40AA-9D99-3460E790A320}" dt="2019-05-24T20:38:04.450" v="281" actId="478"/>
        <pc:sldMkLst>
          <pc:docMk/>
          <pc:sldMk cId="2449444141" sldId="268"/>
        </pc:sldMkLst>
        <pc:spChg chg="mod">
          <ac:chgData name="Sidney Cirqueira" userId="378a1498-f497-4da5-9dd3-0647869143a9" providerId="ADAL" clId="{E4110A53-1C42-40AA-9D99-3460E790A320}" dt="2019-05-24T20:37:46.126" v="280" actId="1076"/>
          <ac:spMkLst>
            <pc:docMk/>
            <pc:sldMk cId="2449444141" sldId="268"/>
            <ac:spMk id="4" creationId="{7775C0D8-5B83-4FFE-AE7E-EF387A8ADF39}"/>
          </ac:spMkLst>
        </pc:spChg>
        <pc:spChg chg="mod">
          <ac:chgData name="Sidney Cirqueira" userId="378a1498-f497-4da5-9dd3-0647869143a9" providerId="ADAL" clId="{E4110A53-1C42-40AA-9D99-3460E790A320}" dt="2019-05-24T20:35:37.236" v="279" actId="113"/>
          <ac:spMkLst>
            <pc:docMk/>
            <pc:sldMk cId="2449444141" sldId="268"/>
            <ac:spMk id="8" creationId="{A5BD6232-3E88-4954-A990-3C79E2BD4BEB}"/>
          </ac:spMkLst>
        </pc:spChg>
        <pc:grpChg chg="del">
          <ac:chgData name="Sidney Cirqueira" userId="378a1498-f497-4da5-9dd3-0647869143a9" providerId="ADAL" clId="{E4110A53-1C42-40AA-9D99-3460E790A320}" dt="2019-05-24T20:38:04.450" v="281" actId="478"/>
          <ac:grpSpMkLst>
            <pc:docMk/>
            <pc:sldMk cId="2449444141" sldId="268"/>
            <ac:grpSpMk id="3" creationId="{0CAD3179-DAA7-4C8C-8514-057D710F1BC4}"/>
          </ac:grpSpMkLst>
        </pc:grpChg>
      </pc:sldChg>
      <pc:sldChg chg="addSp modSp">
        <pc:chgData name="Sidney Cirqueira" userId="378a1498-f497-4da5-9dd3-0647869143a9" providerId="ADAL" clId="{E4110A53-1C42-40AA-9D99-3460E790A320}" dt="2019-05-24T20:31:23.100" v="196" actId="164"/>
        <pc:sldMkLst>
          <pc:docMk/>
          <pc:sldMk cId="1885683573" sldId="269"/>
        </pc:sldMkLst>
        <pc:spChg chg="add mod ord">
          <ac:chgData name="Sidney Cirqueira" userId="378a1498-f497-4da5-9dd3-0647869143a9" providerId="ADAL" clId="{E4110A53-1C42-40AA-9D99-3460E790A320}" dt="2019-05-24T20:31:23.100" v="196" actId="164"/>
          <ac:spMkLst>
            <pc:docMk/>
            <pc:sldMk cId="1885683573" sldId="269"/>
            <ac:spMk id="2" creationId="{4E88B39A-43F8-4E5E-A175-EB0E59C80EFF}"/>
          </ac:spMkLst>
        </pc:spChg>
        <pc:spChg chg="mod">
          <ac:chgData name="Sidney Cirqueira" userId="378a1498-f497-4da5-9dd3-0647869143a9" providerId="ADAL" clId="{E4110A53-1C42-40AA-9D99-3460E790A320}" dt="2019-05-24T20:30:01.088" v="180" actId="113"/>
          <ac:spMkLst>
            <pc:docMk/>
            <pc:sldMk cId="1885683573" sldId="269"/>
            <ac:spMk id="7" creationId="{A7C7C1FB-6034-4F06-8EB4-8CDA8FE7BED3}"/>
          </ac:spMkLst>
        </pc:spChg>
        <pc:grpChg chg="add mod">
          <ac:chgData name="Sidney Cirqueira" userId="378a1498-f497-4da5-9dd3-0647869143a9" providerId="ADAL" clId="{E4110A53-1C42-40AA-9D99-3460E790A320}" dt="2019-05-24T20:31:23.100" v="196" actId="164"/>
          <ac:grpSpMkLst>
            <pc:docMk/>
            <pc:sldMk cId="1885683573" sldId="269"/>
            <ac:grpSpMk id="4" creationId="{2F22AE42-35E9-4E0D-8DB7-66266300321C}"/>
          </ac:grpSpMkLst>
        </pc:grpChg>
        <pc:picChg chg="mod">
          <ac:chgData name="Sidney Cirqueira" userId="378a1498-f497-4da5-9dd3-0647869143a9" providerId="ADAL" clId="{E4110A53-1C42-40AA-9D99-3460E790A320}" dt="2019-05-24T20:31:23.100" v="196" actId="164"/>
          <ac:picMkLst>
            <pc:docMk/>
            <pc:sldMk cId="1885683573" sldId="269"/>
            <ac:picMk id="3" creationId="{BC07DC33-5A69-4A7B-B1C6-927B6C0334F5}"/>
          </ac:picMkLst>
        </pc:picChg>
      </pc:sldChg>
    </pc:docChg>
  </pc:docChgLst>
  <pc:docChgLst>
    <pc:chgData name="Pedro Barbosa" userId="24efe3a7-73df-4e4e-b178-dfec51bfd51f" providerId="ADAL" clId="{B3A71436-FE69-4B5F-8127-FDA99B1ADCE8}"/>
    <pc:docChg chg="undo modSld">
      <pc:chgData name="Pedro Barbosa" userId="24efe3a7-73df-4e4e-b178-dfec51bfd51f" providerId="ADAL" clId="{B3A71436-FE69-4B5F-8127-FDA99B1ADCE8}" dt="2019-05-24T18:59:24.208" v="17" actId="108"/>
      <pc:docMkLst>
        <pc:docMk/>
      </pc:docMkLst>
      <pc:sldChg chg="modSp">
        <pc:chgData name="Pedro Barbosa" userId="24efe3a7-73df-4e4e-b178-dfec51bfd51f" providerId="ADAL" clId="{B3A71436-FE69-4B5F-8127-FDA99B1ADCE8}" dt="2019-05-24T18:57:59.385" v="11" actId="14100"/>
        <pc:sldMkLst>
          <pc:docMk/>
          <pc:sldMk cId="3671513337" sldId="258"/>
        </pc:sldMkLst>
        <pc:spChg chg="mod">
          <ac:chgData name="Pedro Barbosa" userId="24efe3a7-73df-4e4e-b178-dfec51bfd51f" providerId="ADAL" clId="{B3A71436-FE69-4B5F-8127-FDA99B1ADCE8}" dt="2019-05-24T18:57:59.385" v="11" actId="14100"/>
          <ac:spMkLst>
            <pc:docMk/>
            <pc:sldMk cId="3671513337" sldId="258"/>
            <ac:spMk id="5" creationId="{68184496-41BC-477D-AEF4-9AA994A48E88}"/>
          </ac:spMkLst>
        </pc:spChg>
      </pc:sldChg>
      <pc:sldChg chg="modSp">
        <pc:chgData name="Pedro Barbosa" userId="24efe3a7-73df-4e4e-b178-dfec51bfd51f" providerId="ADAL" clId="{B3A71436-FE69-4B5F-8127-FDA99B1ADCE8}" dt="2019-05-24T18:58:26.101" v="13" actId="14100"/>
        <pc:sldMkLst>
          <pc:docMk/>
          <pc:sldMk cId="399503088" sldId="260"/>
        </pc:sldMkLst>
        <pc:spChg chg="mod">
          <ac:chgData name="Pedro Barbosa" userId="24efe3a7-73df-4e4e-b178-dfec51bfd51f" providerId="ADAL" clId="{B3A71436-FE69-4B5F-8127-FDA99B1ADCE8}" dt="2019-05-24T18:58:26.101" v="13" actId="14100"/>
          <ac:spMkLst>
            <pc:docMk/>
            <pc:sldMk cId="399503088" sldId="260"/>
            <ac:spMk id="4" creationId="{72819960-E5F1-4611-B407-6E92A3C2E6E4}"/>
          </ac:spMkLst>
        </pc:spChg>
      </pc:sldChg>
      <pc:sldChg chg="addSp modSp">
        <pc:chgData name="Pedro Barbosa" userId="24efe3a7-73df-4e4e-b178-dfec51bfd51f" providerId="ADAL" clId="{B3A71436-FE69-4B5F-8127-FDA99B1ADCE8}" dt="2019-05-24T18:57:14.230" v="10" actId="1076"/>
        <pc:sldMkLst>
          <pc:docMk/>
          <pc:sldMk cId="2453752018" sldId="261"/>
        </pc:sldMkLst>
        <pc:picChg chg="add mod">
          <ac:chgData name="Pedro Barbosa" userId="24efe3a7-73df-4e4e-b178-dfec51bfd51f" providerId="ADAL" clId="{B3A71436-FE69-4B5F-8127-FDA99B1ADCE8}" dt="2019-05-24T18:57:14.230" v="10" actId="1076"/>
          <ac:picMkLst>
            <pc:docMk/>
            <pc:sldMk cId="2453752018" sldId="261"/>
            <ac:picMk id="4" creationId="{5391E8A3-80D5-4B5F-9C7B-58BBF386C0AD}"/>
          </ac:picMkLst>
        </pc:picChg>
      </pc:sldChg>
      <pc:sldChg chg="modSp">
        <pc:chgData name="Pedro Barbosa" userId="24efe3a7-73df-4e4e-b178-dfec51bfd51f" providerId="ADAL" clId="{B3A71436-FE69-4B5F-8127-FDA99B1ADCE8}" dt="2019-05-24T18:58:11.760" v="12" actId="14100"/>
        <pc:sldMkLst>
          <pc:docMk/>
          <pc:sldMk cId="4058719331" sldId="264"/>
        </pc:sldMkLst>
        <pc:spChg chg="mod">
          <ac:chgData name="Pedro Barbosa" userId="24efe3a7-73df-4e4e-b178-dfec51bfd51f" providerId="ADAL" clId="{B3A71436-FE69-4B5F-8127-FDA99B1ADCE8}" dt="2019-05-24T18:58:11.760" v="12" actId="14100"/>
          <ac:spMkLst>
            <pc:docMk/>
            <pc:sldMk cId="4058719331" sldId="264"/>
            <ac:spMk id="4" creationId="{AD74C775-94DF-4C23-B575-40E1CDDC48DE}"/>
          </ac:spMkLst>
        </pc:spChg>
      </pc:sldChg>
      <pc:sldChg chg="modSp">
        <pc:chgData name="Pedro Barbosa" userId="24efe3a7-73df-4e4e-b178-dfec51bfd51f" providerId="ADAL" clId="{B3A71436-FE69-4B5F-8127-FDA99B1ADCE8}" dt="2019-05-24T18:59:24.208" v="17" actId="108"/>
        <pc:sldMkLst>
          <pc:docMk/>
          <pc:sldMk cId="2449444141" sldId="268"/>
        </pc:sldMkLst>
        <pc:spChg chg="mod">
          <ac:chgData name="Pedro Barbosa" userId="24efe3a7-73df-4e4e-b178-dfec51bfd51f" providerId="ADAL" clId="{B3A71436-FE69-4B5F-8127-FDA99B1ADCE8}" dt="2019-05-24T18:59:24.208" v="17" actId="108"/>
          <ac:spMkLst>
            <pc:docMk/>
            <pc:sldMk cId="2449444141" sldId="268"/>
            <ac:spMk id="4" creationId="{7775C0D8-5B83-4FFE-AE7E-EF387A8ADF39}"/>
          </ac:spMkLst>
        </pc:spChg>
      </pc:sldChg>
    </pc:docChg>
  </pc:docChgLst>
  <pc:docChgLst>
    <pc:chgData name="Sidney Cirqueira" userId="378a1498-f497-4da5-9dd3-0647869143a9" providerId="ADAL" clId="{5CCC2C1C-EE36-4ACC-B702-D4977C9E3CEB}"/>
    <pc:docChg chg="modSld">
      <pc:chgData name="Sidney Cirqueira" userId="378a1498-f497-4da5-9dd3-0647869143a9" providerId="ADAL" clId="{5CCC2C1C-EE36-4ACC-B702-D4977C9E3CEB}" dt="2019-05-24T17:13:33.074" v="0" actId="1076"/>
      <pc:docMkLst>
        <pc:docMk/>
      </pc:docMkLst>
      <pc:sldChg chg="modSp">
        <pc:chgData name="Sidney Cirqueira" userId="378a1498-f497-4da5-9dd3-0647869143a9" providerId="ADAL" clId="{5CCC2C1C-EE36-4ACC-B702-D4977C9E3CEB}" dt="2019-05-24T17:13:33.074" v="0" actId="1076"/>
        <pc:sldMkLst>
          <pc:docMk/>
          <pc:sldMk cId="101068639" sldId="256"/>
        </pc:sldMkLst>
        <pc:picChg chg="mod">
          <ac:chgData name="Sidney Cirqueira" userId="378a1498-f497-4da5-9dd3-0647869143a9" providerId="ADAL" clId="{5CCC2C1C-EE36-4ACC-B702-D4977C9E3CEB}" dt="2019-05-24T17:13:33.074" v="0" actId="1076"/>
          <ac:picMkLst>
            <pc:docMk/>
            <pc:sldMk cId="101068639" sldId="256"/>
            <ac:picMk id="3" creationId="{35B6D676-79FE-4579-B366-F2573F15F4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7377D-7640-4961-B460-6B51DAF2539C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3B100-01DC-41B8-ACED-67098DF7F9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39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Mostrar o admin center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CF01-37C6-4BB9-B6DD-4AA821EC4D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91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4F129-4BFC-4132-805A-052A80CF8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A26BE-3356-45FD-AD48-7AD67637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E2207-7FE3-44E9-BB0D-CB145C53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FA3726-5889-43EA-9218-C653CA0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BC8109-6803-4D86-BDF7-3FA21BD6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03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1F157-4BDB-4E48-8762-C4C2ADA6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5BA1A6-DD49-4EF2-BEA2-56799DED9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2907FA-D2AA-4D70-BF96-64402040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9FC60-DC69-4542-A108-DCC33344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AD87E5-C6E2-44AF-BB7D-1D87EB63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66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F7D2B4-067F-4404-AAF9-2BB2E356D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2DA842-212C-4B8D-84AC-69BD78C47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E02681-E1EA-49CD-9C2A-8228153C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7AA7E-94DC-41C4-B924-DF2EDD9D4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AB9E5A-EDDB-4A05-AEF7-1DB25485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61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09AB0-72D9-4171-B76C-130E39FE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1DB48-4257-420A-9E04-2EDB9A00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311D4-BC70-4E36-91E0-9E67E99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198F58-44C0-4C75-A627-68240405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A6FF41-9B72-46E8-8650-0C391EAD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4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2DA17-74C5-4AF8-89A9-8458C415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76D2E7-CF53-4EEE-AF8E-085707F71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072531-F13D-4DFA-906C-579EC851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87792B-486E-484E-BA4E-8612CF31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1AEBA3-2A22-4DE7-A73D-59B82806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77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F7805-B379-4E09-9F7C-FDD7EEA9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9F8F8-7AAE-4EFD-BFC7-909140511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E274ED-20BA-47F6-B060-283723B09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DE8D9D-73F4-4024-8215-43B1C0BB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730098-395A-4400-AA85-52C323D3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F5CBC7-8F43-4AA8-A1AF-CDEB2108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12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D057D-CEB2-4059-AA90-27A782FD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8AE417-4B95-428D-A4D5-3170946AB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84057C-A929-4162-A7AF-20B372DDA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C6E484B-F313-4338-A5D3-971E73A23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FE468A-97D5-4734-9F32-D03259063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8FD828-01DF-43A7-8FD5-67BD1588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0D3A90-47FE-4B8E-A947-421D1B07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913BEA-E495-4747-A7CD-02F8D5EA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1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E2BD2-A626-462D-BFA3-B24B0ED1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DDA02-DA87-4E8A-8422-4A133DBC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53DCA1-44FC-4E02-9813-9C3225A9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D8ECBA-681F-4E99-A312-5903FE87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5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4219B32-A687-4619-A8A2-B6F5B31F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C03557-5CA6-4A49-991B-80C8A32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39093D-3E45-4951-9053-44BC4EA6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45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77D36-B2E2-4DA7-B383-BA295364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DF492D-A692-49FB-9A99-201E8AF22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9A4432-F89A-4EE6-9559-A3217995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A77313-3B44-461B-81F7-26E619AB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BCEA42-8D20-485B-AF6B-955FAC234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F78563-32D6-4F71-8169-9DCF8EAF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51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8F84-F2F2-42D0-B724-E470470F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7A357B0-D9AA-4F47-B5FB-7509BE158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0BBDB-1991-4EB6-A659-80A7F58E5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A69B9A-45B5-4707-94B7-8DA14CAF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579578-97DB-4F4D-BC64-F156A0469C07}" type="datetimeFigureOut">
              <a:rPr lang="pt-BR" smtClean="0"/>
              <a:t>24/05/2019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BF65AA-D30F-4A50-BB00-0CEC89E4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9A653C-EFFD-4A2C-A9B0-D5E2407E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77F2B-6DD0-408D-B9E5-E7CD3A9F4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50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E4BE7F93-CAAC-4C95-B699-61D9A887D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80"/>
          <a:stretch/>
        </p:blipFill>
        <p:spPr>
          <a:xfrm flipV="1">
            <a:off x="11101723" y="-49879"/>
            <a:ext cx="1090277" cy="6949441"/>
          </a:xfrm>
          <a:prstGeom prst="rect">
            <a:avLst/>
          </a:prstGeom>
        </p:spPr>
      </p:pic>
      <p:sp>
        <p:nvSpPr>
          <p:cNvPr id="9" name="Rounded Rectangle">
            <a:extLst>
              <a:ext uri="{FF2B5EF4-FFF2-40B4-BE49-F238E27FC236}">
                <a16:creationId xmlns:a16="http://schemas.microsoft.com/office/drawing/2014/main" id="{76DC4B81-D005-4A6D-AF9D-4A1DEDD9DD6E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" name="Imagem 13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7AEB4298-6376-4F0E-9EFE-F1023DEF9CF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600" y="6229005"/>
            <a:ext cx="920522" cy="4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fre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microsoft.com/learn/paths/azure-fundamentals/" TargetMode="External"/><Relationship Id="rId4" Type="http://schemas.openxmlformats.org/officeDocument/2006/relationships/hyperlink" Target="https://docs.microsoft.com/azur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35B6D676-79FE-4579-B366-F2573F15F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60" y="0"/>
            <a:ext cx="12324360" cy="6854573"/>
          </a:xfrm>
          <a:prstGeom prst="rect">
            <a:avLst/>
          </a:prstGeom>
        </p:spPr>
      </p:pic>
      <p:pic>
        <p:nvPicPr>
          <p:cNvPr id="6" name="Imagem 5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1C7AFA52-9C6D-46D1-A49B-7D58F3950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76" y="2463839"/>
            <a:ext cx="4922308" cy="25309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4E806C-498F-4458-AF4B-61264D5CC7AA}"/>
              </a:ext>
            </a:extLst>
          </p:cNvPr>
          <p:cNvSpPr txBox="1"/>
          <p:nvPr/>
        </p:nvSpPr>
        <p:spPr>
          <a:xfrm>
            <a:off x="3492652" y="5593346"/>
            <a:ext cx="8566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kern="0" dirty="0">
                <a:solidFill>
                  <a:schemeClr val="accent1">
                    <a:lumMod val="75000"/>
                  </a:schemeClr>
                </a:solidFill>
                <a:latin typeface="Facto "/>
                <a:ea typeface="Verdana" panose="020B0604030504040204" pitchFamily="34" charset="0"/>
                <a:cs typeface="Verdana" panose="020B0604030504040204" pitchFamily="34" charset="0"/>
              </a:rPr>
              <a:t>Fundamentos em Nuvem</a:t>
            </a:r>
            <a:endParaRPr kumimoji="0" lang="pt-BR" sz="48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Facto 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E155F2B-CF7F-4599-AADA-86ADD0503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10555" y="462972"/>
            <a:ext cx="3004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pt-BR" altLang="pt-BR" sz="2000" b="1" dirty="0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Pedro Barbosa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BA8845B-5AEE-4A42-8557-E9395F5FF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47147" y="832304"/>
            <a:ext cx="3004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pt-BR" altLang="pt-BR" sz="2000" b="1" dirty="0">
                <a:solidFill>
                  <a:schemeClr val="accent1">
                    <a:lumMod val="75000"/>
                  </a:schemeClr>
                </a:solidFill>
                <a:latin typeface="Facto" charset="0"/>
                <a:ea typeface="Facto" charset="0"/>
                <a:cs typeface="Facto" charset="0"/>
              </a:rPr>
              <a:t>Sidney Cirqueira</a:t>
            </a:r>
          </a:p>
        </p:txBody>
      </p:sp>
    </p:spTree>
    <p:extLst>
      <p:ext uri="{BB962C8B-B14F-4D97-AF65-F5344CB8AC3E}">
        <p14:creationId xmlns:p14="http://schemas.microsoft.com/office/powerpoint/2010/main" val="101068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22AE42-35E9-4E0D-8DB7-66266300321C}"/>
              </a:ext>
            </a:extLst>
          </p:cNvPr>
          <p:cNvGrpSpPr/>
          <p:nvPr/>
        </p:nvGrpSpPr>
        <p:grpSpPr>
          <a:xfrm>
            <a:off x="162369" y="933651"/>
            <a:ext cx="10752679" cy="5767631"/>
            <a:chOff x="162369" y="933651"/>
            <a:chExt cx="10752679" cy="5767631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4E88B39A-43F8-4E5E-A175-EB0E59C80EFF}"/>
                </a:ext>
              </a:extLst>
            </p:cNvPr>
            <p:cNvSpPr/>
            <p:nvPr/>
          </p:nvSpPr>
          <p:spPr>
            <a:xfrm>
              <a:off x="162369" y="933651"/>
              <a:ext cx="10752679" cy="5767631"/>
            </a:xfrm>
            <a:prstGeom prst="rect">
              <a:avLst/>
            </a:prstGeom>
            <a:solidFill>
              <a:srgbClr val="D0C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7DC33-5A69-4A7B-B1C6-927B6C033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518" y="1192155"/>
              <a:ext cx="6947647" cy="5362606"/>
            </a:xfrm>
            <a:prstGeom prst="rect">
              <a:avLst/>
            </a:prstGeom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C7C1FB-6034-4F06-8EB4-8CDA8FE7BED3}"/>
              </a:ext>
            </a:extLst>
          </p:cNvPr>
          <p:cNvSpPr txBox="1"/>
          <p:nvPr/>
        </p:nvSpPr>
        <p:spPr>
          <a:xfrm>
            <a:off x="1" y="156718"/>
            <a:ext cx="4518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Facto" panose="00000500000000000000" pitchFamily="50" charset="0"/>
              </a:rPr>
              <a:t> Rede global Azure</a:t>
            </a:r>
            <a:endParaRPr lang="pt-BR" sz="2400" b="1" i="1" dirty="0">
              <a:latin typeface="Fact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68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391DB42-6E59-4FA8-9484-0613ED171698}"/>
              </a:ext>
            </a:extLst>
          </p:cNvPr>
          <p:cNvGrpSpPr/>
          <p:nvPr/>
        </p:nvGrpSpPr>
        <p:grpSpPr>
          <a:xfrm>
            <a:off x="173254" y="943277"/>
            <a:ext cx="10789921" cy="5749840"/>
            <a:chOff x="173254" y="943277"/>
            <a:chExt cx="10789921" cy="574984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81B31A7-9A88-46ED-BA29-D29053800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95"/>
            <a:stretch/>
          </p:blipFill>
          <p:spPr>
            <a:xfrm>
              <a:off x="354860" y="943278"/>
              <a:ext cx="10319557" cy="5749839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B12928A-42C1-4BDF-BA60-34AAE1E8D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63" b="10095"/>
            <a:stretch/>
          </p:blipFill>
          <p:spPr>
            <a:xfrm>
              <a:off x="10674417" y="943278"/>
              <a:ext cx="288758" cy="574983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FC500BA-6378-4E02-9431-6266D142C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63" b="10095"/>
            <a:stretch/>
          </p:blipFill>
          <p:spPr>
            <a:xfrm>
              <a:off x="173254" y="943277"/>
              <a:ext cx="181605" cy="5749839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63A705-EEFD-4DB0-8DFC-0FB04575A4FE}"/>
              </a:ext>
            </a:extLst>
          </p:cNvPr>
          <p:cNvSpPr txBox="1"/>
          <p:nvPr/>
        </p:nvSpPr>
        <p:spPr>
          <a:xfrm>
            <a:off x="0" y="156718"/>
            <a:ext cx="5544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Facto" panose="00000500000000000000" pitchFamily="50" charset="0"/>
              </a:rPr>
              <a:t> </a:t>
            </a:r>
            <a:r>
              <a:rPr lang="en-US" sz="3200" b="1" dirty="0" err="1">
                <a:latin typeface="Facto" panose="00000500000000000000" pitchFamily="50" charset="0"/>
              </a:rPr>
              <a:t>Serviços</a:t>
            </a:r>
            <a:r>
              <a:rPr lang="en-US" sz="3200" b="1" dirty="0">
                <a:latin typeface="Facto" panose="00000500000000000000" pitchFamily="50" charset="0"/>
              </a:rPr>
              <a:t> </a:t>
            </a:r>
            <a:r>
              <a:rPr lang="en-US" sz="3200" b="1" dirty="0" err="1">
                <a:latin typeface="Facto" panose="00000500000000000000" pitchFamily="50" charset="0"/>
              </a:rPr>
              <a:t>disponíveis</a:t>
            </a:r>
            <a:r>
              <a:rPr lang="en-US" sz="3200" b="1" dirty="0">
                <a:latin typeface="Facto" panose="00000500000000000000" pitchFamily="50" charset="0"/>
              </a:rPr>
              <a:t> no Azure</a:t>
            </a:r>
            <a:endParaRPr lang="pt-BR" sz="2400" b="1" i="1" dirty="0">
              <a:latin typeface="Fact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5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BD6232-3E88-4954-A990-3C79E2BD4BEB}"/>
              </a:ext>
            </a:extLst>
          </p:cNvPr>
          <p:cNvSpPr txBox="1"/>
          <p:nvPr/>
        </p:nvSpPr>
        <p:spPr>
          <a:xfrm>
            <a:off x="159871" y="169537"/>
            <a:ext cx="106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Facto" panose="00000500000000000000" pitchFamily="50" charset="0"/>
              </a:rPr>
              <a:t>Referências:</a:t>
            </a:r>
            <a:endParaRPr lang="pt-BR" sz="2400" b="1" dirty="0">
              <a:latin typeface="Facto" panose="00000500000000000000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775C0D8-5B83-4FFE-AE7E-EF387A8ADF39}"/>
              </a:ext>
            </a:extLst>
          </p:cNvPr>
          <p:cNvSpPr/>
          <p:nvPr/>
        </p:nvSpPr>
        <p:spPr>
          <a:xfrm>
            <a:off x="929892" y="2994095"/>
            <a:ext cx="96482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333333"/>
                </a:solidFill>
                <a:latin typeface="Facto" panose="00000500000000000000" pitchFamily="50" charset="0"/>
              </a:rPr>
              <a:t>Criar conta gratuita: </a:t>
            </a:r>
            <a:r>
              <a:rPr lang="pt-BR" dirty="0">
                <a:hlinkClick r:id="rId3"/>
              </a:rPr>
              <a:t>https://azure.microsoft.com/en-us/free/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333333"/>
                </a:solidFill>
                <a:latin typeface="Facto" panose="00000500000000000000" pitchFamily="50" charset="0"/>
              </a:rPr>
              <a:t>Documentação</a:t>
            </a:r>
            <a:r>
              <a:rPr lang="pt-BR" dirty="0">
                <a:solidFill>
                  <a:srgbClr val="333333"/>
                </a:solidFill>
                <a:latin typeface="&amp;quot"/>
              </a:rPr>
              <a:t> Microsoft: </a:t>
            </a:r>
            <a:r>
              <a:rPr lang="pt-BR" u="sng" dirty="0">
                <a:solidFill>
                  <a:srgbClr val="146CAC"/>
                </a:solidFill>
                <a:latin typeface="&amp;quot"/>
                <a:hlinkClick r:id="rId4"/>
              </a:rPr>
              <a:t>https://docs.microsoft.com/azure</a:t>
            </a:r>
            <a:endParaRPr lang="pt-BR" dirty="0">
              <a:solidFill>
                <a:srgbClr val="333333"/>
              </a:solidFill>
              <a:latin typeface="&amp;quot"/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333333"/>
                </a:solidFill>
                <a:latin typeface="Facto" panose="00000500000000000000" pitchFamily="50" charset="0"/>
              </a:rPr>
              <a:t>Microsoft </a:t>
            </a:r>
            <a:r>
              <a:rPr lang="pt-BR" dirty="0" err="1">
                <a:solidFill>
                  <a:srgbClr val="333333"/>
                </a:solidFill>
                <a:latin typeface="Facto" panose="00000500000000000000" pitchFamily="50" charset="0"/>
              </a:rPr>
              <a:t>Learn</a:t>
            </a:r>
            <a:r>
              <a:rPr lang="pt-BR" dirty="0">
                <a:solidFill>
                  <a:srgbClr val="333333"/>
                </a:solidFill>
                <a:latin typeface="Facto" panose="00000500000000000000" pitchFamily="50" charset="0"/>
              </a:rPr>
              <a:t> - </a:t>
            </a:r>
            <a:r>
              <a:rPr lang="pt-BR" dirty="0" err="1">
                <a:solidFill>
                  <a:srgbClr val="333333"/>
                </a:solidFill>
                <a:latin typeface="Facto" panose="00000500000000000000" pitchFamily="50" charset="0"/>
              </a:rPr>
              <a:t>Azure</a:t>
            </a:r>
            <a:r>
              <a:rPr lang="pt-BR" dirty="0">
                <a:solidFill>
                  <a:srgbClr val="333333"/>
                </a:solidFill>
                <a:latin typeface="Facto" panose="00000500000000000000" pitchFamily="50" charset="0"/>
              </a:rPr>
              <a:t> Fundamentals:</a:t>
            </a:r>
            <a:r>
              <a:rPr lang="pt-BR" dirty="0">
                <a:solidFill>
                  <a:srgbClr val="333333"/>
                </a:solidFill>
                <a:latin typeface="&amp;quot"/>
              </a:rPr>
              <a:t> </a:t>
            </a:r>
            <a:r>
              <a:rPr lang="pt-BR" u="sng" dirty="0">
                <a:solidFill>
                  <a:srgbClr val="146CAC"/>
                </a:solidFill>
                <a:latin typeface="&amp;quot"/>
                <a:hlinkClick r:id="rId5"/>
              </a:rPr>
              <a:t>https://docs.microsoft.com/learn/paths/azure-fundamentals/</a:t>
            </a:r>
            <a:endParaRPr lang="pt-BR" dirty="0">
              <a:solidFill>
                <a:srgbClr val="333333"/>
              </a:solidFill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244944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C835E195-5B73-46B2-8058-B483DC16A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73"/>
          </a:xfrm>
          <a:prstGeom prst="rect">
            <a:avLst/>
          </a:prstGeom>
        </p:spPr>
      </p:pic>
      <p:pic>
        <p:nvPicPr>
          <p:cNvPr id="8" name="Imagem 7" descr="Uma imagem contendo cartão de negócios, texto&#10;&#10;Descrição gerada com alta confiança">
            <a:extLst>
              <a:ext uri="{FF2B5EF4-FFF2-40B4-BE49-F238E27FC236}">
                <a16:creationId xmlns:a16="http://schemas.microsoft.com/office/drawing/2014/main" id="{936ECF04-D465-4E37-B42E-7525028FE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r="49128" b="5519"/>
          <a:stretch/>
        </p:blipFill>
        <p:spPr>
          <a:xfrm>
            <a:off x="6508595" y="-65790"/>
            <a:ext cx="5683405" cy="6858000"/>
          </a:xfrm>
          <a:prstGeom prst="rect">
            <a:avLst/>
          </a:prstGeom>
        </p:spPr>
      </p:pic>
      <p:pic>
        <p:nvPicPr>
          <p:cNvPr id="9" name="Imagem 8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39B29D3F-AFF4-41A2-AFF9-C4E401C81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27" y="2807609"/>
            <a:ext cx="4175423" cy="214694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8184496-41BC-477D-AEF4-9AA994A48E88}"/>
              </a:ext>
            </a:extLst>
          </p:cNvPr>
          <p:cNvSpPr txBox="1"/>
          <p:nvPr/>
        </p:nvSpPr>
        <p:spPr>
          <a:xfrm>
            <a:off x="8065698" y="3011787"/>
            <a:ext cx="3251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kern="0" dirty="0">
                <a:solidFill>
                  <a:schemeClr val="accent1">
                    <a:lumMod val="75000"/>
                  </a:schemeClr>
                </a:solidFill>
                <a:latin typeface="Facto "/>
                <a:ea typeface="Verdana" panose="020B0604030504040204" pitchFamily="34" charset="0"/>
                <a:cs typeface="Verdana" panose="020B0604030504040204" pitchFamily="34" charset="0"/>
              </a:rPr>
              <a:t>Obrigado!</a:t>
            </a:r>
            <a:endParaRPr kumimoji="0" lang="pt-BR" sz="48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Facto 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51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E5EA3A9-1B3E-4675-8A28-795D34BFC7BB}"/>
              </a:ext>
            </a:extLst>
          </p:cNvPr>
          <p:cNvSpPr txBox="1"/>
          <p:nvPr/>
        </p:nvSpPr>
        <p:spPr>
          <a:xfrm>
            <a:off x="1079468" y="1519615"/>
            <a:ext cx="24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Facto" panose="00000500000000000000" pitchFamily="50" charset="0"/>
              </a:rPr>
              <a:t>Pedro Barbosa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AED0E5-BB1A-4DE2-8131-891B7D37A3DB}"/>
              </a:ext>
            </a:extLst>
          </p:cNvPr>
          <p:cNvSpPr txBox="1"/>
          <p:nvPr/>
        </p:nvSpPr>
        <p:spPr>
          <a:xfrm>
            <a:off x="6732922" y="1519615"/>
            <a:ext cx="24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Facto" panose="00000500000000000000" pitchFamily="50" charset="0"/>
              </a:rPr>
              <a:t>Sidney Cirqueira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B2AB91-6C78-48FF-B0DC-A85005BE7361}"/>
              </a:ext>
            </a:extLst>
          </p:cNvPr>
          <p:cNvSpPr/>
          <p:nvPr/>
        </p:nvSpPr>
        <p:spPr>
          <a:xfrm>
            <a:off x="5909188" y="4392136"/>
            <a:ext cx="47489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Há 10 anos em tecnologia e 5 com Banco de Dados;</a:t>
            </a:r>
            <a:r>
              <a:rPr lang="en-US" sz="1600" dirty="0">
                <a:solidFill>
                  <a:srgbClr val="1A1A1A"/>
                </a:solidFill>
                <a:latin typeface="Facto" panose="00000500000000000000"/>
              </a:rPr>
              <a:t>​</a:t>
            </a:r>
          </a:p>
          <a:p>
            <a:pPr fontAlgn="base"/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Analista de Banco de Dados em Serviços Unificados;</a:t>
            </a:r>
          </a:p>
          <a:p>
            <a:pPr fontAlgn="base"/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Responsável pelo gerenciamento de toda plataforma de dados no Ambiente Microsoft Azure;</a:t>
            </a:r>
            <a:r>
              <a:rPr lang="en-US" sz="1600" dirty="0">
                <a:solidFill>
                  <a:srgbClr val="1A1A1A"/>
                </a:solidFill>
                <a:latin typeface="Facto" panose="00000500000000000000"/>
              </a:rPr>
              <a:t>​</a:t>
            </a:r>
          </a:p>
          <a:p>
            <a:pPr fontAlgn="base"/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Participante da comunidade </a:t>
            </a:r>
            <a:r>
              <a:rPr lang="pt-BR" sz="1600" dirty="0" err="1">
                <a:solidFill>
                  <a:srgbClr val="1A1A1A"/>
                </a:solidFill>
                <a:latin typeface="Facto" panose="00000500000000000000"/>
              </a:rPr>
              <a:t>SQLServerDF</a:t>
            </a:r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, </a:t>
            </a:r>
            <a:r>
              <a:rPr lang="pt-BR" sz="1600" dirty="0" err="1">
                <a:solidFill>
                  <a:srgbClr val="1A1A1A"/>
                </a:solidFill>
                <a:latin typeface="Facto" panose="00000500000000000000"/>
              </a:rPr>
              <a:t>BrasiliaDataGroup</a:t>
            </a:r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 e BSB IA, Data Science, </a:t>
            </a:r>
            <a:r>
              <a:rPr lang="pt-BR" sz="1600" dirty="0" err="1">
                <a:solidFill>
                  <a:srgbClr val="1A1A1A"/>
                </a:solidFill>
                <a:latin typeface="Facto" panose="00000500000000000000"/>
              </a:rPr>
              <a:t>BigData</a:t>
            </a:r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 &amp; </a:t>
            </a:r>
            <a:r>
              <a:rPr lang="pt-BR" sz="1600" dirty="0" err="1">
                <a:solidFill>
                  <a:srgbClr val="1A1A1A"/>
                </a:solidFill>
                <a:latin typeface="Facto" panose="00000500000000000000"/>
              </a:rPr>
              <a:t>Analytics</a:t>
            </a:r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.</a:t>
            </a:r>
            <a:r>
              <a:rPr lang="en-US" sz="1600" dirty="0">
                <a:solidFill>
                  <a:srgbClr val="1A1A1A"/>
                </a:solidFill>
                <a:latin typeface="Facto" panose="00000500000000000000"/>
              </a:rPr>
              <a:t>​</a:t>
            </a:r>
            <a:endParaRPr lang="en-US" sz="1600" b="0" i="0" dirty="0">
              <a:solidFill>
                <a:srgbClr val="1A1A1A"/>
              </a:solidFill>
              <a:effectLst/>
              <a:latin typeface="Facto" panose="00000500000000000000"/>
            </a:endParaRPr>
          </a:p>
        </p:txBody>
      </p:sp>
      <p:pic>
        <p:nvPicPr>
          <p:cNvPr id="8" name="Picture 2" descr="https://avatars1.githubusercontent.com/u/42220714?s=460&amp;v=4">
            <a:extLst>
              <a:ext uri="{FF2B5EF4-FFF2-40B4-BE49-F238E27FC236}">
                <a16:creationId xmlns:a16="http://schemas.microsoft.com/office/drawing/2014/main" id="{7F0E86F7-1F4D-46AE-B2A7-D2DD9B986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/>
          <a:stretch/>
        </p:blipFill>
        <p:spPr bwMode="auto">
          <a:xfrm>
            <a:off x="7043440" y="1911006"/>
            <a:ext cx="1805640" cy="23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BAA4AFC-315E-49C2-BBF6-E323C6042F37}"/>
              </a:ext>
            </a:extLst>
          </p:cNvPr>
          <p:cNvSpPr/>
          <p:nvPr/>
        </p:nvSpPr>
        <p:spPr>
          <a:xfrm>
            <a:off x="528054" y="4436961"/>
            <a:ext cx="4748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Há 11 anos em tecnologia e 6 com nuvem híbrida (Windows Server, </a:t>
            </a:r>
            <a:r>
              <a:rPr lang="pt-BR" sz="1600" dirty="0" err="1">
                <a:solidFill>
                  <a:srgbClr val="1A1A1A"/>
                </a:solidFill>
                <a:latin typeface="Facto" panose="00000500000000000000"/>
              </a:rPr>
              <a:t>Hyper</a:t>
            </a:r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-V, Microsoft </a:t>
            </a:r>
            <a:r>
              <a:rPr lang="pt-BR" sz="1600" dirty="0" err="1">
                <a:solidFill>
                  <a:srgbClr val="1A1A1A"/>
                </a:solidFill>
                <a:latin typeface="Facto" panose="00000500000000000000"/>
              </a:rPr>
              <a:t>Azure</a:t>
            </a:r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, </a:t>
            </a:r>
            <a:r>
              <a:rPr lang="pt-BR" sz="1600" dirty="0" err="1">
                <a:solidFill>
                  <a:srgbClr val="1A1A1A"/>
                </a:solidFill>
                <a:latin typeface="Facto" panose="00000500000000000000"/>
              </a:rPr>
              <a:t>Zabbix</a:t>
            </a:r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, Windows </a:t>
            </a:r>
            <a:r>
              <a:rPr lang="pt-BR" sz="1600" dirty="0" err="1">
                <a:solidFill>
                  <a:srgbClr val="1A1A1A"/>
                </a:solidFill>
                <a:latin typeface="Facto" panose="00000500000000000000"/>
              </a:rPr>
              <a:t>Admin</a:t>
            </a:r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 Center);</a:t>
            </a:r>
            <a:r>
              <a:rPr lang="en-US" sz="1600" dirty="0">
                <a:solidFill>
                  <a:srgbClr val="1A1A1A"/>
                </a:solidFill>
                <a:latin typeface="Facto" panose="00000500000000000000"/>
              </a:rPr>
              <a:t>​</a:t>
            </a:r>
          </a:p>
          <a:p>
            <a:pPr fontAlgn="base"/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Analista de Infraestrutura em Serviços Unificados;</a:t>
            </a:r>
          </a:p>
          <a:p>
            <a:pPr fontAlgn="base"/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Responsável pelo gerenciamento de toda plataforma de nuvem hibrida no Ambiente Microsoft </a:t>
            </a:r>
            <a:r>
              <a:rPr lang="pt-BR" sz="1600" dirty="0" err="1">
                <a:solidFill>
                  <a:srgbClr val="1A1A1A"/>
                </a:solidFill>
                <a:latin typeface="Facto" panose="00000500000000000000"/>
              </a:rPr>
              <a:t>Azure</a:t>
            </a:r>
            <a:r>
              <a:rPr lang="pt-BR" sz="1600" dirty="0">
                <a:solidFill>
                  <a:srgbClr val="1A1A1A"/>
                </a:solidFill>
                <a:latin typeface="Facto" panose="00000500000000000000"/>
              </a:rPr>
              <a:t>.</a:t>
            </a:r>
            <a:endParaRPr lang="en-US" sz="1600" dirty="0">
              <a:solidFill>
                <a:srgbClr val="1A1A1A"/>
              </a:solidFill>
              <a:latin typeface="Facto" panose="0000050000000000000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6D0A61F-C08B-452A-B917-6386B05C0952}"/>
              </a:ext>
            </a:extLst>
          </p:cNvPr>
          <p:cNvSpPr/>
          <p:nvPr/>
        </p:nvSpPr>
        <p:spPr>
          <a:xfrm>
            <a:off x="162369" y="261639"/>
            <a:ext cx="223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Facto" panose="00000500000000000000" pitchFamily="50" charset="0"/>
              </a:rPr>
              <a:t>Apresentação</a:t>
            </a:r>
          </a:p>
        </p:txBody>
      </p:sp>
      <p:pic>
        <p:nvPicPr>
          <p:cNvPr id="4" name="Imagem 3" descr="Uma imagem contendo pessoa, interior, homem, parede&#10;&#10;Descrição gerada automaticamente">
            <a:extLst>
              <a:ext uri="{FF2B5EF4-FFF2-40B4-BE49-F238E27FC236}">
                <a16:creationId xmlns:a16="http://schemas.microsoft.com/office/drawing/2014/main" id="{5391E8A3-80D5-4B5F-9C7B-58BBF386C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98" y="1911006"/>
            <a:ext cx="1805640" cy="23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766F1D7-724C-4DBB-B45D-511C6866C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" b="11971"/>
          <a:stretch/>
        </p:blipFill>
        <p:spPr>
          <a:xfrm>
            <a:off x="162368" y="964305"/>
            <a:ext cx="10704553" cy="5718689"/>
          </a:xfrm>
          <a:prstGeom prst="rect">
            <a:avLst/>
          </a:prstGeom>
        </p:spPr>
      </p:pic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164B76-0A51-4861-AB39-589B6FB3B555}"/>
              </a:ext>
            </a:extLst>
          </p:cNvPr>
          <p:cNvSpPr txBox="1"/>
          <p:nvPr/>
        </p:nvSpPr>
        <p:spPr>
          <a:xfrm>
            <a:off x="162369" y="175006"/>
            <a:ext cx="998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Facto" panose="00000500000000000000" pitchFamily="50" charset="0"/>
              </a:rPr>
              <a:t>O que é </a:t>
            </a:r>
            <a:r>
              <a:rPr lang="pt-BR" sz="3200" b="1" i="1" dirty="0">
                <a:latin typeface="Facto" panose="00000500000000000000" pitchFamily="50" charset="0"/>
              </a:rPr>
              <a:t>cloud </a:t>
            </a:r>
            <a:r>
              <a:rPr lang="pt-BR" sz="3200" b="1" i="1" dirty="0" err="1">
                <a:latin typeface="Facto" panose="00000500000000000000" pitchFamily="50" charset="0"/>
              </a:rPr>
              <a:t>computing</a:t>
            </a:r>
            <a:r>
              <a:rPr lang="pt-BR" sz="3200" b="1" dirty="0">
                <a:latin typeface="Facto" panose="00000500000000000000" pitchFamily="50" charset="0"/>
              </a:rPr>
              <a:t>?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77429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5B4673-3F39-4BB5-9912-F5FB8CD262AF}"/>
              </a:ext>
            </a:extLst>
          </p:cNvPr>
          <p:cNvSpPr txBox="1"/>
          <p:nvPr/>
        </p:nvSpPr>
        <p:spPr>
          <a:xfrm>
            <a:off x="162369" y="762000"/>
            <a:ext cx="9888688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endParaRPr lang="pt-BR" sz="2400" dirty="0">
              <a:latin typeface="Facto" panose="00000500000000000000" pitchFamily="50" charset="0"/>
            </a:endParaRPr>
          </a:p>
          <a:p>
            <a:pPr algn="just"/>
            <a:r>
              <a:rPr lang="pt-BR" sz="2400" dirty="0">
                <a:latin typeface="Facto"/>
              </a:rPr>
              <a:t>É o aluguel de recursos computacionais, pagos pelo uso e fornecidos por </a:t>
            </a:r>
            <a:r>
              <a:rPr lang="pt-BR" sz="2400" i="1" dirty="0">
                <a:latin typeface="Facto"/>
              </a:rPr>
              <a:t>cloud </a:t>
            </a:r>
            <a:r>
              <a:rPr lang="pt-BR" sz="2400" i="1" dirty="0" err="1">
                <a:latin typeface="Facto"/>
              </a:rPr>
              <a:t>providers</a:t>
            </a:r>
            <a:r>
              <a:rPr lang="pt-BR" sz="2400" i="1" dirty="0">
                <a:latin typeface="Facto"/>
              </a:rPr>
              <a:t>:</a:t>
            </a:r>
          </a:p>
          <a:p>
            <a:pPr algn="just"/>
            <a:endParaRPr lang="pt-BR" sz="2400" dirty="0">
              <a:latin typeface="Facto"/>
            </a:endParaRPr>
          </a:p>
          <a:p>
            <a:pPr algn="just"/>
            <a:endParaRPr lang="pt-BR" sz="2400" dirty="0">
              <a:latin typeface="Facto" panose="00000500000000000000" pitchFamily="50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Facto" panose="00000500000000000000" pitchFamily="50" charset="0"/>
              </a:rPr>
              <a:t>Computação – Servidores e/ou aplicações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Facto" panose="00000500000000000000" pitchFamily="50" charset="0"/>
              </a:rPr>
              <a:t>Armazenamento – Arquivos e bancos de dados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Facto"/>
              </a:rPr>
              <a:t>Rede – Conexões entre provedor e empresa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Facto"/>
              </a:rPr>
              <a:t>Análises – Visualização de desempenho dos dados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Facto" panose="00000500000000000000" pitchFamily="50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Facto" panose="00000500000000000000" pitchFamily="50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D89758B-D9E2-42E4-9DF4-0BFB075E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9" y="5147747"/>
            <a:ext cx="3158686" cy="72468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EAB406F-99BE-4204-AD77-AFFE1B5B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05" y="4880010"/>
            <a:ext cx="2463164" cy="107392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F2C0DC-81FF-4490-B06F-C46BC89F7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251" y="5217092"/>
            <a:ext cx="2959970" cy="52286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FAC0B2C-2032-45BC-9D2C-9E85181F937A}"/>
              </a:ext>
            </a:extLst>
          </p:cNvPr>
          <p:cNvSpPr txBox="1"/>
          <p:nvPr/>
        </p:nvSpPr>
        <p:spPr>
          <a:xfrm>
            <a:off x="162369" y="175006"/>
            <a:ext cx="998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Facto" panose="00000500000000000000" pitchFamily="50" charset="0"/>
              </a:rPr>
              <a:t>O que é </a:t>
            </a:r>
            <a:r>
              <a:rPr lang="pt-BR" sz="3200" b="1" i="1" dirty="0">
                <a:latin typeface="Facto" panose="00000500000000000000" pitchFamily="50" charset="0"/>
              </a:rPr>
              <a:t>cloud </a:t>
            </a:r>
            <a:r>
              <a:rPr lang="pt-BR" sz="3200" b="1" i="1" dirty="0" err="1">
                <a:latin typeface="Facto" panose="00000500000000000000" pitchFamily="50" charset="0"/>
              </a:rPr>
              <a:t>computing</a:t>
            </a:r>
            <a:r>
              <a:rPr lang="pt-BR" sz="3200" b="1" dirty="0">
                <a:latin typeface="Facto" panose="00000500000000000000" pitchFamily="50" charset="0"/>
              </a:rPr>
              <a:t>?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46832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630A52-2594-476F-B258-46C735C4F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0"/>
          <a:stretch/>
        </p:blipFill>
        <p:spPr>
          <a:xfrm>
            <a:off x="162370" y="952900"/>
            <a:ext cx="10743054" cy="5731791"/>
          </a:xfrm>
          <a:prstGeom prst="rect">
            <a:avLst/>
          </a:prstGeom>
        </p:spPr>
      </p:pic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FDCEAA-5006-4700-82F2-DBDF7D3D8F46}"/>
              </a:ext>
            </a:extLst>
          </p:cNvPr>
          <p:cNvSpPr txBox="1"/>
          <p:nvPr/>
        </p:nvSpPr>
        <p:spPr>
          <a:xfrm>
            <a:off x="66174" y="209929"/>
            <a:ext cx="544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Facto" panose="00000500000000000000" pitchFamily="50" charset="0"/>
              </a:rPr>
              <a:t>Provedores de nuvem</a:t>
            </a:r>
            <a:endParaRPr lang="pt-BR" sz="3200" b="1" i="1" dirty="0">
              <a:latin typeface="Fact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9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819960-E5F1-4611-B407-6E92A3C2E6E4}"/>
              </a:ext>
            </a:extLst>
          </p:cNvPr>
          <p:cNvSpPr txBox="1"/>
          <p:nvPr/>
        </p:nvSpPr>
        <p:spPr>
          <a:xfrm>
            <a:off x="93068" y="187362"/>
            <a:ext cx="6568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Facto" panose="00000500000000000000" pitchFamily="50" charset="0"/>
              </a:rPr>
              <a:t> </a:t>
            </a:r>
            <a:r>
              <a:rPr lang="pt-BR" sz="3200" b="1" dirty="0">
                <a:latin typeface="Facto" panose="00000500000000000000" pitchFamily="50" charset="0"/>
              </a:rPr>
              <a:t>Benefícios da </a:t>
            </a:r>
            <a:r>
              <a:rPr lang="pt-BR" sz="3200" b="1" i="1" dirty="0">
                <a:latin typeface="Facto" panose="00000500000000000000" pitchFamily="50" charset="0"/>
              </a:rPr>
              <a:t>cloud computing</a:t>
            </a:r>
            <a:endParaRPr lang="pt-BR" sz="2400" b="1" i="1" dirty="0">
              <a:latin typeface="Facto" panose="00000500000000000000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ECE9C8-FAB9-48AA-BF38-ED9353AD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15" y="1739898"/>
            <a:ext cx="2199278" cy="18134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07A879-CF4D-4EEF-8FEB-911F82B93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97" y="1902640"/>
            <a:ext cx="2199278" cy="18134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624864-E252-434A-BE3D-E070E4611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79" y="1902640"/>
            <a:ext cx="2199278" cy="18134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F2ABF1-3E1E-4BA8-A14F-B23148948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1" y="4619788"/>
            <a:ext cx="2199278" cy="18134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5E5C3C2-71BC-4787-A08E-65E5F2A90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25" y="4644570"/>
            <a:ext cx="2199278" cy="18134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15D010D-335E-4062-BEDE-D62BA3918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23" y="4651000"/>
            <a:ext cx="2192848" cy="18070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A3BF97B-1E43-4BD9-ADEE-3203479597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96" y="4677634"/>
            <a:ext cx="2199278" cy="181344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C5DE374-D09A-4BAD-A94E-4D917FACA5EE}"/>
              </a:ext>
            </a:extLst>
          </p:cNvPr>
          <p:cNvSpPr/>
          <p:nvPr/>
        </p:nvSpPr>
        <p:spPr>
          <a:xfrm>
            <a:off x="1796663" y="1404336"/>
            <a:ext cx="1210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latin typeface="Facto" panose="00000500000000000000" pitchFamily="50" charset="0"/>
              </a:rPr>
              <a:t>Econômico</a:t>
            </a:r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5EC1892-C297-4074-824D-3CBBB7B73009}"/>
              </a:ext>
            </a:extLst>
          </p:cNvPr>
          <p:cNvSpPr/>
          <p:nvPr/>
        </p:nvSpPr>
        <p:spPr>
          <a:xfrm>
            <a:off x="5043240" y="1424878"/>
            <a:ext cx="1037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latin typeface="Facto" panose="00000500000000000000" pitchFamily="50" charset="0"/>
              </a:rPr>
              <a:t>Escalável</a:t>
            </a:r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E240E5E-4156-463B-9344-F8971557990C}"/>
              </a:ext>
            </a:extLst>
          </p:cNvPr>
          <p:cNvSpPr/>
          <p:nvPr/>
        </p:nvSpPr>
        <p:spPr>
          <a:xfrm>
            <a:off x="8149558" y="1404336"/>
            <a:ext cx="89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latin typeface="Facto" panose="00000500000000000000" pitchFamily="50" charset="0"/>
              </a:rPr>
              <a:t>Elástico</a:t>
            </a:r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E66445C-9EF8-4C17-A2EB-E5FF5BEBD532}"/>
              </a:ext>
            </a:extLst>
          </p:cNvPr>
          <p:cNvSpPr/>
          <p:nvPr/>
        </p:nvSpPr>
        <p:spPr>
          <a:xfrm>
            <a:off x="898534" y="4223734"/>
            <a:ext cx="117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latin typeface="Facto" panose="00000500000000000000" pitchFamily="50" charset="0"/>
              </a:rPr>
              <a:t>Atualizado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536DAE4-D5E9-4E5F-810B-58CAF9C77A85}"/>
              </a:ext>
            </a:extLst>
          </p:cNvPr>
          <p:cNvSpPr/>
          <p:nvPr/>
        </p:nvSpPr>
        <p:spPr>
          <a:xfrm>
            <a:off x="3312544" y="4223734"/>
            <a:ext cx="135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>
                <a:latin typeface="Facto" panose="00000500000000000000" pitchFamily="50" charset="0"/>
              </a:rPr>
              <a:t>Confiável</a:t>
            </a:r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0021B63-15CB-4ED3-9B7F-C44AAD6BF3EE}"/>
              </a:ext>
            </a:extLst>
          </p:cNvPr>
          <p:cNvSpPr/>
          <p:nvPr/>
        </p:nvSpPr>
        <p:spPr>
          <a:xfrm>
            <a:off x="6300690" y="4223734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latin typeface="Facto" panose="00000500000000000000" pitchFamily="50" charset="0"/>
              </a:rPr>
              <a:t>Global</a:t>
            </a:r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EA19860-7D47-49C5-B0B7-C93173A526FA}"/>
              </a:ext>
            </a:extLst>
          </p:cNvPr>
          <p:cNvSpPr/>
          <p:nvPr/>
        </p:nvSpPr>
        <p:spPr>
          <a:xfrm>
            <a:off x="8997213" y="4223734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latin typeface="Facto" panose="00000500000000000000" pitchFamily="50" charset="0"/>
              </a:rPr>
              <a:t>Seguro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0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09D47CD-2979-4F03-85D2-58142040E7B6}"/>
              </a:ext>
            </a:extLst>
          </p:cNvPr>
          <p:cNvSpPr txBox="1"/>
          <p:nvPr/>
        </p:nvSpPr>
        <p:spPr>
          <a:xfrm>
            <a:off x="606662" y="1738286"/>
            <a:ext cx="202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Facto" panose="00000500000000000000" pitchFamily="50" charset="0"/>
              </a:rPr>
              <a:t>On-</a:t>
            </a:r>
            <a:r>
              <a:rPr lang="pt-BR" b="1" dirty="0" err="1">
                <a:latin typeface="Facto" panose="00000500000000000000" pitchFamily="50" charset="0"/>
              </a:rPr>
              <a:t>Premises</a:t>
            </a:r>
            <a:endParaRPr lang="pt-BR" b="1" dirty="0">
              <a:latin typeface="Facto" panose="00000500000000000000" pitchFamily="50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7CF151-32FF-4C76-8D11-FD2DC60574C9}"/>
              </a:ext>
            </a:extLst>
          </p:cNvPr>
          <p:cNvSpPr txBox="1"/>
          <p:nvPr/>
        </p:nvSpPr>
        <p:spPr>
          <a:xfrm>
            <a:off x="751669" y="2347641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03D701-9012-448F-9149-A7BB4A20EDB6}"/>
              </a:ext>
            </a:extLst>
          </p:cNvPr>
          <p:cNvSpPr txBox="1"/>
          <p:nvPr/>
        </p:nvSpPr>
        <p:spPr>
          <a:xfrm>
            <a:off x="751668" y="2734680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5C1E10-18A1-4655-910A-DE97D1B1DAED}"/>
              </a:ext>
            </a:extLst>
          </p:cNvPr>
          <p:cNvSpPr txBox="1"/>
          <p:nvPr/>
        </p:nvSpPr>
        <p:spPr>
          <a:xfrm>
            <a:off x="751668" y="3121719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BBC3C-2CF4-46BA-A1E2-EEC6D163EB21}"/>
              </a:ext>
            </a:extLst>
          </p:cNvPr>
          <p:cNvSpPr txBox="1"/>
          <p:nvPr/>
        </p:nvSpPr>
        <p:spPr>
          <a:xfrm>
            <a:off x="751667" y="3507082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F0A917-64AB-47CC-8682-B170F396A722}"/>
              </a:ext>
            </a:extLst>
          </p:cNvPr>
          <p:cNvSpPr txBox="1"/>
          <p:nvPr/>
        </p:nvSpPr>
        <p:spPr>
          <a:xfrm>
            <a:off x="751666" y="3898690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O/S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4A0E14-3067-499B-9FE7-E9196C870964}"/>
              </a:ext>
            </a:extLst>
          </p:cNvPr>
          <p:cNvSpPr txBox="1"/>
          <p:nvPr/>
        </p:nvSpPr>
        <p:spPr>
          <a:xfrm>
            <a:off x="751664" y="4279484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Virtualization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B32680-D72A-4527-861B-DE60FA1D0B0D}"/>
              </a:ext>
            </a:extLst>
          </p:cNvPr>
          <p:cNvSpPr txBox="1"/>
          <p:nvPr/>
        </p:nvSpPr>
        <p:spPr>
          <a:xfrm>
            <a:off x="751664" y="4660278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1D599B1-6EC1-4BED-A240-5D6123512C7A}"/>
              </a:ext>
            </a:extLst>
          </p:cNvPr>
          <p:cNvSpPr txBox="1"/>
          <p:nvPr/>
        </p:nvSpPr>
        <p:spPr>
          <a:xfrm>
            <a:off x="751664" y="5051886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6D724F-ED50-4B10-9F32-23BBED1D2B4C}"/>
              </a:ext>
            </a:extLst>
          </p:cNvPr>
          <p:cNvSpPr txBox="1"/>
          <p:nvPr/>
        </p:nvSpPr>
        <p:spPr>
          <a:xfrm>
            <a:off x="751663" y="5454956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825CE8-4E82-41F2-8487-9B60AC84CC98}"/>
              </a:ext>
            </a:extLst>
          </p:cNvPr>
          <p:cNvSpPr txBox="1"/>
          <p:nvPr/>
        </p:nvSpPr>
        <p:spPr>
          <a:xfrm>
            <a:off x="3240736" y="2347641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69AE7AF-4ED3-44F7-904F-FE05E92DAD46}"/>
              </a:ext>
            </a:extLst>
          </p:cNvPr>
          <p:cNvSpPr txBox="1"/>
          <p:nvPr/>
        </p:nvSpPr>
        <p:spPr>
          <a:xfrm>
            <a:off x="3240735" y="2734680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8101AB7-6666-4C24-9ABF-FFD29ED63777}"/>
              </a:ext>
            </a:extLst>
          </p:cNvPr>
          <p:cNvSpPr txBox="1"/>
          <p:nvPr/>
        </p:nvSpPr>
        <p:spPr>
          <a:xfrm>
            <a:off x="3240735" y="3121719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43D4ADC-3829-44CA-A091-CE752E2B34B0}"/>
              </a:ext>
            </a:extLst>
          </p:cNvPr>
          <p:cNvSpPr txBox="1"/>
          <p:nvPr/>
        </p:nvSpPr>
        <p:spPr>
          <a:xfrm>
            <a:off x="3240734" y="3507082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A3BDFE-2140-4A43-AEAD-DF232E0171F7}"/>
              </a:ext>
            </a:extLst>
          </p:cNvPr>
          <p:cNvSpPr txBox="1"/>
          <p:nvPr/>
        </p:nvSpPr>
        <p:spPr>
          <a:xfrm>
            <a:off x="3240733" y="3898690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O/S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A8EFCB-3226-4C7D-A488-B565F229ABA2}"/>
              </a:ext>
            </a:extLst>
          </p:cNvPr>
          <p:cNvSpPr txBox="1"/>
          <p:nvPr/>
        </p:nvSpPr>
        <p:spPr>
          <a:xfrm>
            <a:off x="3240731" y="4279484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Virtualization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22E4809-0FCA-4136-9964-7653061BE4D4}"/>
              </a:ext>
            </a:extLst>
          </p:cNvPr>
          <p:cNvSpPr txBox="1"/>
          <p:nvPr/>
        </p:nvSpPr>
        <p:spPr>
          <a:xfrm>
            <a:off x="3240731" y="4660278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Servers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A35370-C93A-480A-9817-52FD4836DEDD}"/>
              </a:ext>
            </a:extLst>
          </p:cNvPr>
          <p:cNvSpPr txBox="1"/>
          <p:nvPr/>
        </p:nvSpPr>
        <p:spPr>
          <a:xfrm>
            <a:off x="3240731" y="5051886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Storage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7DE1DC7-3B2C-4DD4-ADDB-A57A39650A8F}"/>
              </a:ext>
            </a:extLst>
          </p:cNvPr>
          <p:cNvSpPr txBox="1"/>
          <p:nvPr/>
        </p:nvSpPr>
        <p:spPr>
          <a:xfrm>
            <a:off x="3240730" y="5454956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Network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56EC60A-FC77-44C1-BCC2-685DDDACCEC8}"/>
              </a:ext>
            </a:extLst>
          </p:cNvPr>
          <p:cNvSpPr txBox="1"/>
          <p:nvPr/>
        </p:nvSpPr>
        <p:spPr>
          <a:xfrm>
            <a:off x="5707639" y="2347641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3E8FBCE-87B0-4955-8EE1-0993CAA6F37B}"/>
              </a:ext>
            </a:extLst>
          </p:cNvPr>
          <p:cNvSpPr txBox="1"/>
          <p:nvPr/>
        </p:nvSpPr>
        <p:spPr>
          <a:xfrm>
            <a:off x="5707638" y="2734680"/>
            <a:ext cx="173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1639922-990F-4F96-B41D-CE114544F080}"/>
              </a:ext>
            </a:extLst>
          </p:cNvPr>
          <p:cNvSpPr txBox="1"/>
          <p:nvPr/>
        </p:nvSpPr>
        <p:spPr>
          <a:xfrm>
            <a:off x="5707638" y="3121719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Runtime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786802C-1C70-4392-94E4-6AB4C5C5DC00}"/>
              </a:ext>
            </a:extLst>
          </p:cNvPr>
          <p:cNvSpPr txBox="1"/>
          <p:nvPr/>
        </p:nvSpPr>
        <p:spPr>
          <a:xfrm>
            <a:off x="5707637" y="3507082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Middleware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D3D949F-0E78-42CF-9B8B-22E61861C756}"/>
              </a:ext>
            </a:extLst>
          </p:cNvPr>
          <p:cNvSpPr txBox="1"/>
          <p:nvPr/>
        </p:nvSpPr>
        <p:spPr>
          <a:xfrm>
            <a:off x="5707636" y="3898690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O/S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57308C-6BFD-451C-B316-A57409C11089}"/>
              </a:ext>
            </a:extLst>
          </p:cNvPr>
          <p:cNvSpPr txBox="1"/>
          <p:nvPr/>
        </p:nvSpPr>
        <p:spPr>
          <a:xfrm>
            <a:off x="5707634" y="4279484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Virtualization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689D6E5-7841-496D-95B6-1AECB4141984}"/>
              </a:ext>
            </a:extLst>
          </p:cNvPr>
          <p:cNvSpPr txBox="1"/>
          <p:nvPr/>
        </p:nvSpPr>
        <p:spPr>
          <a:xfrm>
            <a:off x="5707634" y="4660278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Servers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1F5354B-0439-4A6A-B6FB-9698109A2FFA}"/>
              </a:ext>
            </a:extLst>
          </p:cNvPr>
          <p:cNvSpPr txBox="1"/>
          <p:nvPr/>
        </p:nvSpPr>
        <p:spPr>
          <a:xfrm>
            <a:off x="5707634" y="5051886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Storage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376B010-CFBC-4104-974F-A28389C1FCAD}"/>
              </a:ext>
            </a:extLst>
          </p:cNvPr>
          <p:cNvSpPr txBox="1"/>
          <p:nvPr/>
        </p:nvSpPr>
        <p:spPr>
          <a:xfrm>
            <a:off x="5707633" y="5454956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Network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1449FDD-6766-4530-8059-3144725514A9}"/>
              </a:ext>
            </a:extLst>
          </p:cNvPr>
          <p:cNvSpPr txBox="1"/>
          <p:nvPr/>
        </p:nvSpPr>
        <p:spPr>
          <a:xfrm>
            <a:off x="8426159" y="2347641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Applications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F148CB2-90A1-4296-9F51-8C5DC6D0477C}"/>
              </a:ext>
            </a:extLst>
          </p:cNvPr>
          <p:cNvSpPr txBox="1"/>
          <p:nvPr/>
        </p:nvSpPr>
        <p:spPr>
          <a:xfrm>
            <a:off x="8426158" y="2734680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Data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B5CFF47-0A8A-45AA-B5C7-A6CA2E809DC1}"/>
              </a:ext>
            </a:extLst>
          </p:cNvPr>
          <p:cNvSpPr txBox="1"/>
          <p:nvPr/>
        </p:nvSpPr>
        <p:spPr>
          <a:xfrm>
            <a:off x="8426158" y="3121719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Runtime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F483586-6800-4EF7-A258-467380FD1F02}"/>
              </a:ext>
            </a:extLst>
          </p:cNvPr>
          <p:cNvSpPr txBox="1"/>
          <p:nvPr/>
        </p:nvSpPr>
        <p:spPr>
          <a:xfrm>
            <a:off x="8426157" y="3507082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Middleware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2A113F5-80E5-4C15-A98D-33B37213C48B}"/>
              </a:ext>
            </a:extLst>
          </p:cNvPr>
          <p:cNvSpPr txBox="1"/>
          <p:nvPr/>
        </p:nvSpPr>
        <p:spPr>
          <a:xfrm>
            <a:off x="8426156" y="3898690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O/S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C16926B-418B-4A9C-8532-28B7BFCF6F95}"/>
              </a:ext>
            </a:extLst>
          </p:cNvPr>
          <p:cNvSpPr txBox="1"/>
          <p:nvPr/>
        </p:nvSpPr>
        <p:spPr>
          <a:xfrm>
            <a:off x="8426154" y="4279484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Virtualization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1DF5111-E066-449E-B99E-50B4717B878F}"/>
              </a:ext>
            </a:extLst>
          </p:cNvPr>
          <p:cNvSpPr txBox="1"/>
          <p:nvPr/>
        </p:nvSpPr>
        <p:spPr>
          <a:xfrm>
            <a:off x="8426154" y="4660278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Servers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823C51E-5735-40CB-BF99-CD71D840ED5C}"/>
              </a:ext>
            </a:extLst>
          </p:cNvPr>
          <p:cNvSpPr txBox="1"/>
          <p:nvPr/>
        </p:nvSpPr>
        <p:spPr>
          <a:xfrm>
            <a:off x="8426154" y="5051886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Storage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E584C9C-B435-4B1C-9025-AF767BCF7DBE}"/>
              </a:ext>
            </a:extLst>
          </p:cNvPr>
          <p:cNvSpPr txBox="1"/>
          <p:nvPr/>
        </p:nvSpPr>
        <p:spPr>
          <a:xfrm>
            <a:off x="8426153" y="5454956"/>
            <a:ext cx="173208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Network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AD90316-E57A-435B-85A3-0DBEC1F0CA82}"/>
              </a:ext>
            </a:extLst>
          </p:cNvPr>
          <p:cNvSpPr txBox="1"/>
          <p:nvPr/>
        </p:nvSpPr>
        <p:spPr>
          <a:xfrm>
            <a:off x="2976940" y="1565453"/>
            <a:ext cx="216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Facto" panose="00000500000000000000" pitchFamily="50" charset="0"/>
              </a:rPr>
              <a:t>Infrastructure</a:t>
            </a:r>
          </a:p>
          <a:p>
            <a:pPr algn="ctr"/>
            <a:r>
              <a:rPr lang="pt-BR" b="1" dirty="0">
                <a:latin typeface="Facto" panose="00000500000000000000" pitchFamily="50" charset="0"/>
              </a:rPr>
              <a:t>as a Service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027B662-1EA3-4AA9-B50E-B7C14C95FFCF}"/>
              </a:ext>
            </a:extLst>
          </p:cNvPr>
          <p:cNvSpPr txBox="1"/>
          <p:nvPr/>
        </p:nvSpPr>
        <p:spPr>
          <a:xfrm>
            <a:off x="5523280" y="1565453"/>
            <a:ext cx="2022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Facto" panose="00000500000000000000" pitchFamily="50" charset="0"/>
              </a:rPr>
              <a:t>Platform</a:t>
            </a:r>
          </a:p>
          <a:p>
            <a:pPr algn="ctr"/>
            <a:r>
              <a:rPr lang="pt-BR" b="1" dirty="0">
                <a:latin typeface="Facto" panose="00000500000000000000" pitchFamily="50" charset="0"/>
              </a:rPr>
              <a:t>as a Service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2142CF0-36BD-41F3-A1C7-E926569F65F8}"/>
              </a:ext>
            </a:extLst>
          </p:cNvPr>
          <p:cNvSpPr txBox="1"/>
          <p:nvPr/>
        </p:nvSpPr>
        <p:spPr>
          <a:xfrm>
            <a:off x="8231912" y="1565453"/>
            <a:ext cx="2022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Facto" panose="00000500000000000000" pitchFamily="50" charset="0"/>
              </a:rPr>
              <a:t>Software</a:t>
            </a:r>
          </a:p>
          <a:p>
            <a:pPr algn="ctr"/>
            <a:r>
              <a:rPr lang="pt-BR" b="1" dirty="0">
                <a:latin typeface="Facto" panose="00000500000000000000" pitchFamily="50" charset="0"/>
              </a:rPr>
              <a:t>as a Service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AD8527E-3903-4380-8971-4172C31A9DC0}"/>
              </a:ext>
            </a:extLst>
          </p:cNvPr>
          <p:cNvSpPr txBox="1"/>
          <p:nvPr/>
        </p:nvSpPr>
        <p:spPr>
          <a:xfrm>
            <a:off x="992835" y="6140192"/>
            <a:ext cx="3721267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Gestão do administrador de cloud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C1A92A5-30A5-497C-9F3C-C0BA2EF80E92}"/>
              </a:ext>
            </a:extLst>
          </p:cNvPr>
          <p:cNvSpPr txBox="1"/>
          <p:nvPr/>
        </p:nvSpPr>
        <p:spPr>
          <a:xfrm>
            <a:off x="6115705" y="6140192"/>
            <a:ext cx="3486773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Gestão do provedor da cloud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5E252C1-B868-4A66-AECA-44C335CB0A82}"/>
              </a:ext>
            </a:extLst>
          </p:cNvPr>
          <p:cNvSpPr txBox="1"/>
          <p:nvPr/>
        </p:nvSpPr>
        <p:spPr>
          <a:xfrm>
            <a:off x="69300" y="204084"/>
            <a:ext cx="1062579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latin typeface="Facto"/>
              </a:rPr>
              <a:t>Tipos de serviços em nuvem</a:t>
            </a:r>
            <a:endParaRPr lang="pt-BR" sz="2400" b="1" dirty="0">
              <a:latin typeface="Facto"/>
            </a:endParaRPr>
          </a:p>
          <a:p>
            <a:endParaRPr lang="pt-BR" sz="2400" b="1" dirty="0">
              <a:latin typeface="Fact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7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74C775-94DF-4C23-B575-40E1CDDC48DE}"/>
              </a:ext>
            </a:extLst>
          </p:cNvPr>
          <p:cNvSpPr txBox="1"/>
          <p:nvPr/>
        </p:nvSpPr>
        <p:spPr>
          <a:xfrm>
            <a:off x="1" y="156718"/>
            <a:ext cx="6251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Facto" panose="00000500000000000000" pitchFamily="50" charset="0"/>
              </a:rPr>
              <a:t> </a:t>
            </a:r>
            <a:r>
              <a:rPr lang="en-US" sz="3200" b="1" dirty="0" err="1">
                <a:latin typeface="Facto" panose="00000500000000000000" pitchFamily="50" charset="0"/>
              </a:rPr>
              <a:t>Modelos</a:t>
            </a:r>
            <a:r>
              <a:rPr lang="en-US" sz="3200" b="1" dirty="0">
                <a:latin typeface="Facto" panose="00000500000000000000" pitchFamily="50" charset="0"/>
              </a:rPr>
              <a:t> de </a:t>
            </a:r>
            <a:r>
              <a:rPr lang="en-US" sz="3200" b="1" dirty="0" err="1">
                <a:latin typeface="Facto" panose="00000500000000000000" pitchFamily="50" charset="0"/>
              </a:rPr>
              <a:t>implantação</a:t>
            </a:r>
            <a:endParaRPr lang="pt-BR" sz="2400" b="1" i="1" dirty="0">
              <a:latin typeface="Facto" panose="00000500000000000000" pitchFamily="50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E5FA48C-1C1A-4224-83D1-66C8335EB0EC}"/>
              </a:ext>
            </a:extLst>
          </p:cNvPr>
          <p:cNvGrpSpPr/>
          <p:nvPr/>
        </p:nvGrpSpPr>
        <p:grpSpPr>
          <a:xfrm>
            <a:off x="177491" y="898360"/>
            <a:ext cx="10738746" cy="5802922"/>
            <a:chOff x="90866" y="898360"/>
            <a:chExt cx="10738746" cy="580292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3110AC83-CA36-4DA6-8578-A95BCECF8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255" y="898360"/>
              <a:ext cx="9767968" cy="5802922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AF29449-8356-42DD-88E1-AE575F46B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4748"/>
            <a:stretch/>
          </p:blipFill>
          <p:spPr>
            <a:xfrm>
              <a:off x="90866" y="898360"/>
              <a:ext cx="513004" cy="5802922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A0267FB-DC86-4D0B-9A6A-6482197AD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748"/>
            <a:stretch/>
          </p:blipFill>
          <p:spPr>
            <a:xfrm>
              <a:off x="10316608" y="898360"/>
              <a:ext cx="513004" cy="5802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71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tilha de…">
            <a:extLst>
              <a:ext uri="{FF2B5EF4-FFF2-40B4-BE49-F238E27FC236}">
                <a16:creationId xmlns:a16="http://schemas.microsoft.com/office/drawing/2014/main" id="{20885346-5B82-4DA9-B1FD-FF8271E7DD53}"/>
              </a:ext>
            </a:extLst>
          </p:cNvPr>
          <p:cNvSpPr txBox="1"/>
          <p:nvPr/>
        </p:nvSpPr>
        <p:spPr>
          <a:xfrm>
            <a:off x="20679843" y="229870"/>
            <a:ext cx="3016579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/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Cartilha de</a:t>
            </a:r>
          </a:p>
          <a:p>
            <a:pPr algn="r" defTabSz="241300">
              <a:lnSpc>
                <a:spcPct val="80000"/>
              </a:lnSpc>
              <a:defRPr sz="3500">
                <a:solidFill>
                  <a:srgbClr val="5E5E5E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Aprendizagem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0A2672FB-F31A-4045-9ED5-01430208380C}"/>
              </a:ext>
            </a:extLst>
          </p:cNvPr>
          <p:cNvSpPr/>
          <p:nvPr/>
        </p:nvSpPr>
        <p:spPr>
          <a:xfrm flipV="1">
            <a:off x="162369" y="762000"/>
            <a:ext cx="11960331" cy="4571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1D204F9-AB6A-4A84-8123-00A33BB9C6F2}"/>
              </a:ext>
            </a:extLst>
          </p:cNvPr>
          <p:cNvGrpSpPr/>
          <p:nvPr/>
        </p:nvGrpSpPr>
        <p:grpSpPr>
          <a:xfrm>
            <a:off x="162369" y="940915"/>
            <a:ext cx="10771930" cy="5760608"/>
            <a:chOff x="162369" y="940915"/>
            <a:chExt cx="10771930" cy="576060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27E871B-6909-4BA9-AE12-158475992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11" y="940915"/>
              <a:ext cx="9337766" cy="5760608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F151694-E92A-447B-8C0B-CC8245E2B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68"/>
            <a:stretch/>
          </p:blipFill>
          <p:spPr>
            <a:xfrm>
              <a:off x="10049577" y="940915"/>
              <a:ext cx="884722" cy="5760608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2B48CD3-A7B3-4E5B-8D43-724DD00DC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042"/>
            <a:stretch/>
          </p:blipFill>
          <p:spPr>
            <a:xfrm>
              <a:off x="162369" y="940915"/>
              <a:ext cx="625642" cy="576060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48CB3B6-AF85-4A44-9FFF-F0235572DF1A}"/>
              </a:ext>
            </a:extLst>
          </p:cNvPr>
          <p:cNvSpPr txBox="1"/>
          <p:nvPr/>
        </p:nvSpPr>
        <p:spPr>
          <a:xfrm>
            <a:off x="1" y="156718"/>
            <a:ext cx="6251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Facto" panose="00000500000000000000" pitchFamily="50" charset="0"/>
              </a:rPr>
              <a:t> Regi</a:t>
            </a:r>
            <a:r>
              <a:rPr lang="pt-BR" sz="3200" b="1" dirty="0" err="1">
                <a:latin typeface="Facto" panose="00000500000000000000" pitchFamily="50" charset="0"/>
              </a:rPr>
              <a:t>ões</a:t>
            </a:r>
            <a:r>
              <a:rPr lang="pt-BR" sz="3200" b="1" dirty="0">
                <a:latin typeface="Facto" panose="00000500000000000000" pitchFamily="50" charset="0"/>
              </a:rPr>
              <a:t> do </a:t>
            </a:r>
            <a:r>
              <a:rPr lang="pt-BR" sz="3200" b="1" dirty="0" err="1">
                <a:latin typeface="Facto" panose="00000500000000000000" pitchFamily="50" charset="0"/>
              </a:rPr>
              <a:t>Azure</a:t>
            </a:r>
            <a:endParaRPr lang="pt-BR" sz="2400" b="1" i="1" dirty="0">
              <a:latin typeface="Fact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035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211</Words>
  <Application>Microsoft Office PowerPoint</Application>
  <PresentationFormat>Widescreen</PresentationFormat>
  <Paragraphs>111</Paragraphs>
  <Slides>13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&amp;quot</vt:lpstr>
      <vt:lpstr>Arial</vt:lpstr>
      <vt:lpstr>Calibri</vt:lpstr>
      <vt:lpstr>Calibri Light</vt:lpstr>
      <vt:lpstr>Facto</vt:lpstr>
      <vt:lpstr>Facto </vt:lpstr>
      <vt:lpstr>Helvetica Neue Medium</vt:lpstr>
      <vt:lpstr>Roboto-Bold</vt:lpstr>
      <vt:lpstr>Roboto-Regular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Luciano Dalmiglio</dc:creator>
  <cp:lastModifiedBy>Sidney Cirqueira</cp:lastModifiedBy>
  <cp:revision>9</cp:revision>
  <dcterms:created xsi:type="dcterms:W3CDTF">2019-05-20T19:47:24Z</dcterms:created>
  <dcterms:modified xsi:type="dcterms:W3CDTF">2019-05-24T21:56:37Z</dcterms:modified>
</cp:coreProperties>
</file>